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8" r:id="rId2"/>
    <p:sldId id="281" r:id="rId3"/>
    <p:sldId id="304" r:id="rId4"/>
    <p:sldId id="434" r:id="rId5"/>
    <p:sldId id="435" r:id="rId6"/>
    <p:sldId id="422" r:id="rId7"/>
    <p:sldId id="436" r:id="rId8"/>
    <p:sldId id="437" r:id="rId9"/>
    <p:sldId id="440" r:id="rId10"/>
    <p:sldId id="43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8985" autoAdjust="0"/>
  </p:normalViewPr>
  <p:slideViewPr>
    <p:cSldViewPr snapToGrid="0">
      <p:cViewPr varScale="1">
        <p:scale>
          <a:sx n="66" d="100"/>
          <a:sy n="66" d="100"/>
        </p:scale>
        <p:origin x="48" y="5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5/8/2017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3:3-9</a:t>
            </a:r>
          </a:p>
        </p:txBody>
      </p:sp>
      <p:sp>
        <p:nvSpPr>
          <p:cNvPr id="4" name="Content Placeholder 3"/>
          <p:cNvSpPr txBox="1">
            <a:spLocks/>
          </p:cNvSpPr>
          <p:nvPr/>
        </p:nvSpPr>
        <p:spPr>
          <a:xfrm>
            <a:off x="483574" y="1414022"/>
            <a:ext cx="11195824" cy="503138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5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Lord is not slow in keeping his promise, as some understand slowness. Instead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 is patient with you, not wanting anyone to perish, but everyone to come to repentance.</a:t>
            </a:r>
          </a:p>
        </p:txBody>
      </p:sp>
    </p:spTree>
    <p:extLst>
      <p:ext uri="{BB962C8B-B14F-4D97-AF65-F5344CB8AC3E}">
        <p14:creationId xmlns:p14="http://schemas.microsoft.com/office/powerpoint/2010/main" val="254825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702218"/>
            <a:ext cx="11466656" cy="3093154"/>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Week 14: </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Lord Waits</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7:1-3)</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8805" y="180850"/>
            <a:ext cx="11466656" cy="5675400"/>
          </a:xfrm>
          <a:prstGeom prst="rect">
            <a:avLst/>
          </a:prstGeom>
          <a:noFill/>
        </p:spPr>
        <p:txBody>
          <a:bodyPr wrap="square" rtlCol="0">
            <a:spAutoFit/>
          </a:bodyPr>
          <a:lstStyle/>
          <a:p>
            <a:pPr algn="ctr">
              <a:lnSpc>
                <a:spcPct val="90000"/>
              </a:lnSpc>
              <a:spcAft>
                <a:spcPts val="1200"/>
              </a:spcAft>
            </a:pPr>
            <a:r>
              <a:rPr lang="en-US" sz="5600" u="sng"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6:16-17</a:t>
            </a:r>
            <a:endParaRPr lang="en-US" sz="5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endParaRPr>
          </a:p>
          <a:p>
            <a:pPr algn="ctr">
              <a:lnSpc>
                <a:spcPct val="90000"/>
              </a:lnSpc>
            </a:pPr>
            <a:r>
              <a:rPr lang="en-US" sz="5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16</a:t>
            </a:r>
            <a:r>
              <a:rPr lang="en-US" sz="5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They called to the mountains and the rocks, “Fall on us and hide us from the face of him who sits on the throne and from the wrath of the Lamb! </a:t>
            </a:r>
            <a:r>
              <a:rPr lang="en-US" sz="5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17</a:t>
            </a:r>
            <a:r>
              <a:rPr lang="en-US" sz="5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For the great day of their wrath has come, and </a:t>
            </a:r>
            <a:r>
              <a:rPr lang="en-US" sz="5600" u="sng"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who can stand?</a:t>
            </a:r>
            <a:r>
              <a:rPr lang="en-US" sz="5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23071010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702218"/>
            <a:ext cx="11466656" cy="2092881"/>
          </a:xfrm>
          <a:prstGeom prst="rect">
            <a:avLst/>
          </a:prstGeom>
          <a:noFill/>
        </p:spPr>
        <p:txBody>
          <a:bodyPr wrap="square" rtlCol="0">
            <a:spAutoFit/>
          </a:bodyPr>
          <a:lstStyle/>
          <a:p>
            <a:pPr algn="ctr"/>
            <a:r>
              <a:rPr lang="en-US" sz="65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Wait!</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“Do not harm until…”</a:t>
            </a:r>
          </a:p>
        </p:txBody>
      </p:sp>
    </p:spTree>
    <p:extLst>
      <p:ext uri="{BB962C8B-B14F-4D97-AF65-F5344CB8AC3E}">
        <p14:creationId xmlns:p14="http://schemas.microsoft.com/office/powerpoint/2010/main" val="14890922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OT picture of Methuselah</a:t>
            </a:r>
          </a:p>
        </p:txBody>
      </p:sp>
      <p:sp>
        <p:nvSpPr>
          <p:cNvPr id="4" name="Content Placeholder 3"/>
          <p:cNvSpPr txBox="1">
            <a:spLocks/>
          </p:cNvSpPr>
          <p:nvPr/>
        </p:nvSpPr>
        <p:spPr>
          <a:xfrm>
            <a:off x="776968" y="1066800"/>
            <a:ext cx="10754632"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Oldest living man ever (age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969</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Enoch fathered Methuselah</a:t>
            </a:r>
          </a:p>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Methuselah became father of Lamech at age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187</a:t>
            </a:r>
          </a:p>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Lamech became father of Noah at age 182, Methuselah was age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369</a:t>
            </a:r>
          </a:p>
        </p:txBody>
      </p:sp>
    </p:spTree>
    <p:extLst>
      <p:ext uri="{BB962C8B-B14F-4D97-AF65-F5344CB8AC3E}">
        <p14:creationId xmlns:p14="http://schemas.microsoft.com/office/powerpoint/2010/main" val="350624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OT picture of Methuselah</a:t>
            </a:r>
          </a:p>
        </p:txBody>
      </p:sp>
      <p:sp>
        <p:nvSpPr>
          <p:cNvPr id="4" name="Content Placeholder 3"/>
          <p:cNvSpPr txBox="1">
            <a:spLocks/>
          </p:cNvSpPr>
          <p:nvPr/>
        </p:nvSpPr>
        <p:spPr>
          <a:xfrm>
            <a:off x="776968" y="1066800"/>
            <a:ext cx="10754632"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(Gen. 7) Noah was 600 years old when the floodwaters came. Methuselah at age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969 </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died</a:t>
            </a:r>
          </a:p>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Methuselah meant</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“when he dies” </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or</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"when he is dead, it shall be sent" because when he died, God would destroy the earth with water </a:t>
            </a:r>
          </a:p>
        </p:txBody>
      </p:sp>
    </p:spTree>
    <p:extLst>
      <p:ext uri="{BB962C8B-B14F-4D97-AF65-F5344CB8AC3E}">
        <p14:creationId xmlns:p14="http://schemas.microsoft.com/office/powerpoint/2010/main" val="7681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3:3-9</a:t>
            </a:r>
          </a:p>
        </p:txBody>
      </p:sp>
      <p:sp>
        <p:nvSpPr>
          <p:cNvPr id="4" name="Content Placeholder 3"/>
          <p:cNvSpPr txBox="1">
            <a:spLocks/>
          </p:cNvSpPr>
          <p:nvPr/>
        </p:nvSpPr>
        <p:spPr>
          <a:xfrm>
            <a:off x="483574" y="870179"/>
            <a:ext cx="11195824"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Above all, you must understand that in the last days scoffers will come, scoffing and following their own evil desires.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They will say, “Where is this ‘coming’ he promised? Ever since our ancestors died, everything goes on as it has since the beginning of creation.”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they deliberately forget that long ago by God’s word the heavens came into being and the earth was formed out of water and by water. </a:t>
            </a:r>
            <a:endPar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1403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3:3-9</a:t>
            </a:r>
          </a:p>
        </p:txBody>
      </p:sp>
      <p:sp>
        <p:nvSpPr>
          <p:cNvPr id="4" name="Content Placeholder 3"/>
          <p:cNvSpPr txBox="1">
            <a:spLocks/>
          </p:cNvSpPr>
          <p:nvPr/>
        </p:nvSpPr>
        <p:spPr>
          <a:xfrm>
            <a:off x="483574" y="1137424"/>
            <a:ext cx="11195824" cy="544397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6</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By these waters also the world of that time was deluged and destroyed.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By the same word the present heavens and earth are reserved for fire, being kept for the day of judgment and destruction of the ungodly.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do not forget this one thing, dear friends: With the Lord a day is like a thousand years, and a thousand years are like a day. </a:t>
            </a:r>
            <a:endPar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11663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6571</TotalTime>
  <Words>367</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294</cp:revision>
  <dcterms:created xsi:type="dcterms:W3CDTF">2016-11-29T14:13:56Z</dcterms:created>
  <dcterms:modified xsi:type="dcterms:W3CDTF">2017-05-08T13:53:58Z</dcterms:modified>
</cp:coreProperties>
</file>