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8" r:id="rId2"/>
    <p:sldId id="281" r:id="rId3"/>
    <p:sldId id="304" r:id="rId4"/>
    <p:sldId id="446" r:id="rId5"/>
    <p:sldId id="466" r:id="rId6"/>
    <p:sldId id="467" r:id="rId7"/>
    <p:sldId id="429" r:id="rId8"/>
    <p:sldId id="468" r:id="rId9"/>
    <p:sldId id="469" r:id="rId10"/>
    <p:sldId id="470" r:id="rId11"/>
    <p:sldId id="471" r:id="rId12"/>
    <p:sldId id="4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8985" autoAdjust="0"/>
  </p:normalViewPr>
  <p:slideViewPr>
    <p:cSldViewPr snapToGrid="0">
      <p:cViewPr varScale="1">
        <p:scale>
          <a:sx n="83" d="100"/>
          <a:sy n="83" d="100"/>
        </p:scale>
        <p:origin x="154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1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822960" y="2171700"/>
            <a:ext cx="11064239" cy="45840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gospel is glorious and sweet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But its proclamation is always followed by bitter persecution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first and second rider (Rev 6:2-4)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Wherever the Gospel is preached there will be persecution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2000026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250413" y="-125468"/>
            <a:ext cx="3599951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vs. 10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43000" y="1220799"/>
            <a:ext cx="11049000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“It tasted as sweet as honey in my mouth, but when I had eaten it, my stomach turned sour.”</a:t>
            </a:r>
          </a:p>
        </p:txBody>
      </p:sp>
    </p:spTree>
    <p:extLst>
      <p:ext uri="{BB962C8B-B14F-4D97-AF65-F5344CB8AC3E}">
        <p14:creationId xmlns:p14="http://schemas.microsoft.com/office/powerpoint/2010/main" val="35909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57071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6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Matthew 10:34-39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009650"/>
            <a:ext cx="11508059" cy="565785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92D050"/>
              </a:buClr>
              <a:buSzPct val="100000"/>
            </a:pPr>
            <a:r>
              <a:rPr lang="en-US" sz="46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34</a:t>
            </a:r>
            <a:r>
              <a:rPr lang="en-US" sz="46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“Do not suppose that I have come to bring peace to the earth. </a:t>
            </a:r>
            <a:r>
              <a:rPr lang="en-US" sz="46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 did not come to bring peace, but a sword (</a:t>
            </a:r>
            <a:r>
              <a:rPr lang="en-US" sz="4600" i="1" dirty="0" err="1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machaira</a:t>
            </a:r>
            <a:r>
              <a:rPr lang="en-US" sz="46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).</a:t>
            </a:r>
            <a:r>
              <a:rPr lang="en-US" sz="46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6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35 </a:t>
            </a:r>
            <a:r>
              <a:rPr lang="en-US" sz="46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For I have come to turn “‘a man against his father, a daughter against her mother…’ …</a:t>
            </a:r>
            <a:br>
              <a:rPr lang="en-US" sz="46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46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38</a:t>
            </a:r>
            <a:r>
              <a:rPr lang="en-US" sz="46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Whoever does not take up their cross and follow me is not worthy of me. </a:t>
            </a:r>
            <a:r>
              <a:rPr lang="en-US" sz="46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39</a:t>
            </a:r>
            <a:r>
              <a:rPr lang="en-US" sz="46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6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Whoever finds their life will lose it, and whoever loses their life for my sake will find it.</a:t>
            </a:r>
          </a:p>
        </p:txBody>
      </p:sp>
    </p:spTree>
    <p:extLst>
      <p:ext uri="{BB962C8B-B14F-4D97-AF65-F5344CB8AC3E}">
        <p14:creationId xmlns:p14="http://schemas.microsoft.com/office/powerpoint/2010/main" val="17599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822960" y="2171700"/>
            <a:ext cx="11064239" cy="458402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meaning: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John must not merely </a:t>
            </a: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understand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digest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 message of the gospel; he must </a:t>
            </a: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experience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both its sweetness and the suffering (taking up his cross), which is always for those who </a:t>
            </a: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proclaim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2000026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250413" y="-125468"/>
            <a:ext cx="3599951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vs. 10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43000" y="1220799"/>
            <a:ext cx="11049000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“It tasted as sweet as honey in my mouth, but when I had eaten it, my stomach turned sour.”</a:t>
            </a:r>
          </a:p>
        </p:txBody>
      </p:sp>
    </p:spTree>
    <p:extLst>
      <p:ext uri="{BB962C8B-B14F-4D97-AF65-F5344CB8AC3E}">
        <p14:creationId xmlns:p14="http://schemas.microsoft.com/office/powerpoint/2010/main" val="26146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702218"/>
            <a:ext cx="114666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19: 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Sweet and Sour</a:t>
            </a:r>
          </a:p>
          <a:p>
            <a:pPr algn="ctr"/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10)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81150" y="0"/>
            <a:ext cx="1059633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Angel with a scroll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22960" y="870179"/>
            <a:ext cx="11064239" cy="588554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Description of the angel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is NOT Jesus!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Rainbow- covenant promise accompanies judgment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Holding a ‘little’ scroll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Option #1 of what the scroll is-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unsealed scroll opened by the Lamb (Rev 6-8)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66700" y="845008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250413" y="-125468"/>
            <a:ext cx="3599951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vs. 1-7</a:t>
            </a:r>
          </a:p>
        </p:txBody>
      </p:sp>
    </p:spTree>
    <p:extLst>
      <p:ext uri="{BB962C8B-B14F-4D97-AF65-F5344CB8AC3E}">
        <p14:creationId xmlns:p14="http://schemas.microsoft.com/office/powerpoint/2010/main" val="28765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81150" y="0"/>
            <a:ext cx="1059633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Angel with a scroll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22960" y="870179"/>
            <a:ext cx="11064239" cy="588554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Seven thunders spoke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 will be no more delay!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mystery of God will be accomplished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66700" y="845008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250413" y="-125468"/>
            <a:ext cx="3599951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vs. 1-7</a:t>
            </a:r>
          </a:p>
        </p:txBody>
      </p:sp>
    </p:spTree>
    <p:extLst>
      <p:ext uri="{BB962C8B-B14F-4D97-AF65-F5344CB8AC3E}">
        <p14:creationId xmlns:p14="http://schemas.microsoft.com/office/powerpoint/2010/main" val="37389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81150" y="0"/>
            <a:ext cx="1059633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Scroll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22960" y="870179"/>
            <a:ext cx="11064239" cy="588554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Take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 scroll and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eat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it”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66700" y="845008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227017" y="-62354"/>
            <a:ext cx="3599951" cy="730059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vs. 8-11</a:t>
            </a:r>
          </a:p>
        </p:txBody>
      </p:sp>
    </p:spTree>
    <p:extLst>
      <p:ext uri="{BB962C8B-B14F-4D97-AF65-F5344CB8AC3E}">
        <p14:creationId xmlns:p14="http://schemas.microsoft.com/office/powerpoint/2010/main" val="42367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57071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Ezekiel 2:9-3:4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009649"/>
            <a:ext cx="11508059" cy="56759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9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Then I looked, and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 saw a hand </a:t>
            </a:r>
            <a:b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stretched out to me. In it was a scroll, </a:t>
            </a:r>
            <a:b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baseline="30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10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which he unrolled before me.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On both sides of it were written words of lament and mourning and woe.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1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And he said to me, “Son of man, eat what is before you,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eat this scroll; then go and speak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to the people of Israel.”</a:t>
            </a:r>
          </a:p>
        </p:txBody>
      </p:sp>
    </p:spTree>
    <p:extLst>
      <p:ext uri="{BB962C8B-B14F-4D97-AF65-F5344CB8AC3E}">
        <p14:creationId xmlns:p14="http://schemas.microsoft.com/office/powerpoint/2010/main" val="2463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57071"/>
            <a:ext cx="12192000" cy="69646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Ezekiel 2:9-3:4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56839" y="1009649"/>
            <a:ext cx="11508059" cy="567593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So I opened my mouth, and he gave me the scroll to eat.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3 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Then he said to me, “Son of man,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eat this scroll I am giving you and fill your stomach with it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.”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So I ate it, and it tasted as sweet as honey in my mouth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4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He then said to me: “Son of man, </a:t>
            </a:r>
            <a:r>
              <a:rPr lang="en-US" sz="5000" dirty="0">
                <a:solidFill>
                  <a:srgbClr val="92D05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go now to the people of Israel and speak my words to them</a:t>
            </a:r>
            <a:r>
              <a:rPr lang="en-US" sz="50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9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81150" y="0"/>
            <a:ext cx="1059633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Scroll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22960" y="870179"/>
            <a:ext cx="11064239" cy="588554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Take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the scroll and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eat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it”</a:t>
            </a:r>
          </a:p>
          <a:p>
            <a:pPr marL="914400" indent="-914400" algn="l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Option #2 of what the scroll is-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Word of God, His gospel 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Psalm 119:103</a:t>
            </a:r>
            <a:b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How sweet are your words to my taste, sweeter than honey to my mouth!</a:t>
            </a:r>
          </a:p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66700" y="845008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227017" y="-62354"/>
            <a:ext cx="3599951" cy="730059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vs. 8-11</a:t>
            </a:r>
          </a:p>
        </p:txBody>
      </p:sp>
    </p:spTree>
    <p:extLst>
      <p:ext uri="{BB962C8B-B14F-4D97-AF65-F5344CB8AC3E}">
        <p14:creationId xmlns:p14="http://schemas.microsoft.com/office/powerpoint/2010/main" val="40996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7017</TotalTime>
  <Words>361</Words>
  <Application>Microsoft Office PowerPoint</Application>
  <PresentationFormat>Widescreen</PresentationFormat>
  <Paragraphs>41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327</cp:revision>
  <dcterms:created xsi:type="dcterms:W3CDTF">2016-11-29T14:13:56Z</dcterms:created>
  <dcterms:modified xsi:type="dcterms:W3CDTF">2017-06-25T11:15:56Z</dcterms:modified>
</cp:coreProperties>
</file>