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8" r:id="rId2"/>
    <p:sldId id="281" r:id="rId3"/>
    <p:sldId id="304" r:id="rId4"/>
    <p:sldId id="486" r:id="rId5"/>
    <p:sldId id="488" r:id="rId6"/>
    <p:sldId id="487" r:id="rId7"/>
    <p:sldId id="484" r:id="rId8"/>
    <p:sldId id="489" r:id="rId9"/>
    <p:sldId id="490" r:id="rId10"/>
    <p:sldId id="491" r:id="rId11"/>
    <p:sldId id="492" r:id="rId12"/>
    <p:sldId id="493" r:id="rId13"/>
    <p:sldId id="494" r:id="rId14"/>
    <p:sldId id="495" r:id="rId15"/>
    <p:sldId id="497" r:id="rId16"/>
    <p:sldId id="498" r:id="rId17"/>
    <p:sldId id="49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60000"/>
    <a:srgbClr val="D6E0B4"/>
    <a:srgbClr val="B5FC04"/>
    <a:srgbClr val="AFE13F"/>
    <a:srgbClr val="A9D18E"/>
    <a:srgbClr val="F6F6F6"/>
    <a:srgbClr val="C7C4C4"/>
    <a:srgbClr val="C7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78985" autoAdjust="0"/>
  </p:normalViewPr>
  <p:slideViewPr>
    <p:cSldViewPr snapToGrid="0">
      <p:cViewPr varScale="1">
        <p:scale>
          <a:sx n="128" d="100"/>
          <a:sy n="128" d="100"/>
        </p:scale>
        <p:origin x="200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25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5328-581D-4DCE-B68F-8ADFF12DDC7B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E8D0-8B7D-4444-BBCD-7D73020A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5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1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6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9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Satan Bound</a:t>
            </a:r>
            <a:endParaRPr lang="en-US" sz="45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77968" y="906449"/>
            <a:ext cx="11480063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binding of Satan for a thousand years indicates that throughout this present gospel age the devil’s influence on earth has been limited </a:t>
            </a:r>
          </a:p>
          <a:p>
            <a:pPr lvl="2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=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people are able to get saved </a:t>
            </a:r>
          </a:p>
          <a:p>
            <a:pPr lvl="2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= Jesus bound the “strong man” and plunders his house</a:t>
            </a:r>
            <a:r>
              <a:rPr lang="en-US" sz="5000" i="1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1-3</a:t>
            </a:r>
          </a:p>
        </p:txBody>
      </p:sp>
    </p:spTree>
    <p:extLst>
      <p:ext uri="{BB962C8B-B14F-4D97-AF65-F5344CB8AC3E}">
        <p14:creationId xmlns:p14="http://schemas.microsoft.com/office/powerpoint/2010/main" val="276105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Reign with Christ</a:t>
            </a:r>
            <a:endParaRPr lang="en-US" sz="45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97424" y="906449"/>
            <a:ext cx="11320406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7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This has reference to Daniel 7, there the thrones were clearly in heaven 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7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This is in heaven, NOT on earth which does not jive with the premillennial view of the thousand-year reign of Christ on earth with martyred believers 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7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Also, this couldn’t be a bodily resurrection as there is only one according to Scripture 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4-6</a:t>
            </a:r>
          </a:p>
        </p:txBody>
      </p:sp>
    </p:spTree>
    <p:extLst>
      <p:ext uri="{BB962C8B-B14F-4D97-AF65-F5344CB8AC3E}">
        <p14:creationId xmlns:p14="http://schemas.microsoft.com/office/powerpoint/2010/main" val="29361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End of Satan</a:t>
            </a:r>
            <a:endParaRPr lang="en-US" sz="45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97424" y="906449"/>
            <a:ext cx="11320406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7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When he is released He gathers the nations in battle against the Church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7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Three visions that show the same thing: (</a:t>
            </a:r>
            <a:r>
              <a:rPr lang="en-US" sz="47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two witnesses</a:t>
            </a:r>
            <a:r>
              <a:rPr lang="en-US" sz="47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, </a:t>
            </a:r>
            <a:r>
              <a:rPr lang="en-US" sz="47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woman and the dragon</a:t>
            </a:r>
            <a:r>
              <a:rPr lang="en-US" sz="47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, </a:t>
            </a:r>
            <a:r>
              <a:rPr lang="en-US" sz="47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binding of the dragon</a:t>
            </a:r>
            <a:r>
              <a:rPr lang="en-US" sz="47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)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7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all show that there is divine restraint that hinders the devil from destroying the church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7-10</a:t>
            </a:r>
          </a:p>
        </p:txBody>
      </p:sp>
    </p:spTree>
    <p:extLst>
      <p:ext uri="{BB962C8B-B14F-4D97-AF65-F5344CB8AC3E}">
        <p14:creationId xmlns:p14="http://schemas.microsoft.com/office/powerpoint/2010/main" val="6739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Sequence of Revelation 20:</a:t>
            </a:r>
            <a:endParaRPr lang="en-US" sz="4500" i="1" dirty="0">
              <a:ln w="15875">
                <a:noFill/>
              </a:ln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97424" y="844457"/>
            <a:ext cx="11320406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Christ’s first coming brought victory over Satan that bound him for this gospel dispensation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Those who have been martyred will live and reign with Christ in glory 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Satan will then have a very short season where he is loosed just prior to Christ’s second coming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 returns in judgment!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endParaRPr lang="en-US" sz="45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0" y="779227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8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Satan Bound</a:t>
            </a:r>
            <a:endParaRPr lang="en-US" sz="45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97424" y="906449"/>
            <a:ext cx="11320406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Satan is still here but he is bound; he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has limited jurisdiction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1-3</a:t>
            </a:r>
          </a:p>
        </p:txBody>
      </p:sp>
    </p:spTree>
    <p:extLst>
      <p:ext uri="{BB962C8B-B14F-4D97-AF65-F5344CB8AC3E}">
        <p14:creationId xmlns:p14="http://schemas.microsoft.com/office/powerpoint/2010/main" val="1671944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Satan Bound</a:t>
            </a:r>
            <a:endParaRPr lang="en-US" sz="45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97424" y="906449"/>
            <a:ext cx="11320406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Satan is still here but he is bound; he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has limited jurisdiction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His power and influence are capped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 cannot destroy the Church!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1-3</a:t>
            </a:r>
          </a:p>
        </p:txBody>
      </p:sp>
    </p:spTree>
    <p:extLst>
      <p:ext uri="{BB962C8B-B14F-4D97-AF65-F5344CB8AC3E}">
        <p14:creationId xmlns:p14="http://schemas.microsoft.com/office/powerpoint/2010/main" val="17894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416378"/>
            <a:ext cx="12192000" cy="67313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u="sng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 Peter 5:8-9</a:t>
            </a:r>
            <a:endParaRPr lang="en-US" sz="5400" dirty="0">
              <a:ln w="15875">
                <a:noFill/>
              </a:ln>
              <a:solidFill>
                <a:schemeClr val="bg1"/>
              </a:solidFill>
              <a:effectLst>
                <a:glow rad="1524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16149" y="1284051"/>
            <a:ext cx="11559702" cy="537159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54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8</a:t>
            </a:r>
            <a:r>
              <a:rPr lang="en-US" sz="54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400" dirty="0"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Be alert and of sober mind</a:t>
            </a:r>
            <a:r>
              <a:rPr lang="en-US" sz="54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. Your enemy the devil prowls around like a </a:t>
            </a:r>
            <a:r>
              <a:rPr lang="en-US" sz="5400" b="1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roaring lion</a:t>
            </a:r>
            <a:r>
              <a:rPr lang="en-US" sz="54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looking for someone to devour. </a:t>
            </a:r>
            <a:r>
              <a:rPr lang="en-US" sz="54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9</a:t>
            </a:r>
            <a:r>
              <a:rPr lang="en-US" sz="54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400" dirty="0"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Resist him, standing firm </a:t>
            </a:r>
            <a:r>
              <a:rPr lang="en-US" sz="54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in the faith, because </a:t>
            </a:r>
            <a:r>
              <a:rPr lang="en-US" sz="5400" dirty="0"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you know </a:t>
            </a:r>
            <a:r>
              <a:rPr lang="en-US" sz="54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that the family of believers throughout the world is undergoing the same kind of sufferings.</a:t>
            </a:r>
          </a:p>
        </p:txBody>
      </p:sp>
    </p:spTree>
    <p:extLst>
      <p:ext uri="{BB962C8B-B14F-4D97-AF65-F5344CB8AC3E}">
        <p14:creationId xmlns:p14="http://schemas.microsoft.com/office/powerpoint/2010/main" val="34202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Satan Bound</a:t>
            </a:r>
            <a:endParaRPr lang="en-US" sz="45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97424" y="964814"/>
            <a:ext cx="11320406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5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 lion roars to declare his territory</a:t>
            </a:r>
          </a:p>
          <a:p>
            <a:pPr marL="914400" indent="-914400" algn="l">
              <a:spcBef>
                <a:spcPts val="0"/>
              </a:spcBef>
              <a:spcAft>
                <a:spcPts val="15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 lion roars to communicate</a:t>
            </a:r>
          </a:p>
          <a:p>
            <a:pPr marL="914400" indent="-914400" algn="l">
              <a:spcBef>
                <a:spcPts val="0"/>
              </a:spcBef>
              <a:spcAft>
                <a:spcPts val="15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 lion roars to terrify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 lion does not usually roar when hunting. However, will roar to cause a stampede to isolate individual animals from the flock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1-3</a:t>
            </a:r>
          </a:p>
        </p:txBody>
      </p:sp>
    </p:spTree>
    <p:extLst>
      <p:ext uri="{BB962C8B-B14F-4D97-AF65-F5344CB8AC3E}">
        <p14:creationId xmlns:p14="http://schemas.microsoft.com/office/powerpoint/2010/main" val="409792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2032464"/>
            <a:ext cx="11466656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What Does the </a:t>
            </a:r>
            <a:b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Thousand Years Mean? (Revelation 20)</a:t>
            </a:r>
            <a:endParaRPr lang="en-US" sz="6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ctr" rotWithShape="0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Millennium (3 positions) </a:t>
            </a:r>
            <a:endParaRPr lang="en-US" sz="45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97424" y="844457"/>
            <a:ext cx="11320406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</a:pPr>
            <a:r>
              <a:rPr lang="en-US" sz="4500" u="sng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Pre-millennialists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hold that Christ will come before the thousand years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order in which John received the visions is the order in which the events will happen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return of Christ and the battle of Armageddon happen before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literal reign of Jesus on earth with believers in their new bodies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second battle like the first after millennium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0" y="779227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80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Millennium (3 positions) </a:t>
            </a:r>
            <a:endParaRPr lang="en-US" sz="45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97424" y="1000097"/>
            <a:ext cx="11320406" cy="571198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</a:pPr>
            <a:r>
              <a:rPr lang="en-US" sz="4500" u="sng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Post-millennialists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hold that the return of Christ will follow the thousand years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shares much of the belief of amillennialism except that it is believed to be an actual thousand-year period of time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</a:pPr>
            <a:r>
              <a:rPr lang="en-US" sz="4500" u="sng" dirty="0" err="1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Amillennialists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the thousand years are to be understood symbolically; this period refers to the whole time before the second coming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0" y="779227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15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Satan Bound</a:t>
            </a:r>
            <a:endParaRPr lang="en-US" sz="45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97424" y="906449"/>
            <a:ext cx="11320406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Rev. </a:t>
            </a:r>
            <a:r>
              <a:rPr lang="en-US" sz="5000" u="sng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19:19</a:t>
            </a:r>
            <a:r>
              <a:rPr lang="en-US" sz="500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brought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us to the end of history and now Rev. 20 carries us back again to the beginning of this dispensation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In the same way chapters 11 and 12 did the same thing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This is symbolism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-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This picture can’t be literal 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1-3</a:t>
            </a:r>
          </a:p>
        </p:txBody>
      </p:sp>
    </p:spTree>
    <p:extLst>
      <p:ext uri="{BB962C8B-B14F-4D97-AF65-F5344CB8AC3E}">
        <p14:creationId xmlns:p14="http://schemas.microsoft.com/office/powerpoint/2010/main" val="32590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416378"/>
            <a:ext cx="12192000" cy="67313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500" u="sng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Matthew 12:28-29</a:t>
            </a:r>
            <a:r>
              <a:rPr lang="en-US" sz="5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0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(NASB)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1322961"/>
            <a:ext cx="11277600" cy="537159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55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28</a:t>
            </a:r>
            <a:r>
              <a:rPr lang="en-US" sz="5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But if I cast out demons by the Spirit of God, then the kingdom of God has come upon you. </a:t>
            </a:r>
            <a:r>
              <a:rPr lang="en-US" sz="55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29</a:t>
            </a:r>
            <a:r>
              <a:rPr lang="en-US" sz="5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Or how can anyone enter the strong man’s house and carry off his property, unless he first binds the strong man? And then he will plunder his house. </a:t>
            </a:r>
          </a:p>
        </p:txBody>
      </p:sp>
    </p:spTree>
    <p:extLst>
      <p:ext uri="{BB962C8B-B14F-4D97-AF65-F5344CB8AC3E}">
        <p14:creationId xmlns:p14="http://schemas.microsoft.com/office/powerpoint/2010/main" val="318760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416378"/>
            <a:ext cx="12192000" cy="67313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u="sng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Colossians 2:15</a:t>
            </a:r>
            <a:endParaRPr lang="en-US" dirty="0">
              <a:ln w="15875">
                <a:noFill/>
              </a:ln>
              <a:solidFill>
                <a:schemeClr val="bg1"/>
              </a:solidFill>
              <a:effectLst>
                <a:glow rad="1524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1322961"/>
            <a:ext cx="11277600" cy="537159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6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And having disarmed the powers and authorities, he made a public spectacle of them, triumphing over them by the cross.</a:t>
            </a:r>
          </a:p>
        </p:txBody>
      </p:sp>
    </p:spTree>
    <p:extLst>
      <p:ext uri="{BB962C8B-B14F-4D97-AF65-F5344CB8AC3E}">
        <p14:creationId xmlns:p14="http://schemas.microsoft.com/office/powerpoint/2010/main" val="26691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Satan Bound</a:t>
            </a:r>
            <a:endParaRPr lang="en-US" sz="45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77968" y="906449"/>
            <a:ext cx="11480063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Before the coming of Christ, His victory over the devil in temptations, His ministry, His death, ascension, and coronation, salvation had been largely limited to the Jews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Satan is bound so that he can deceive the nations no more. Christ will draw ‘all men’ from every nation to be saved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1-3</a:t>
            </a:r>
          </a:p>
        </p:txBody>
      </p:sp>
    </p:spTree>
    <p:extLst>
      <p:ext uri="{BB962C8B-B14F-4D97-AF65-F5344CB8AC3E}">
        <p14:creationId xmlns:p14="http://schemas.microsoft.com/office/powerpoint/2010/main" val="19094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9964</TotalTime>
  <Words>708</Words>
  <Application>Microsoft Macintosh PowerPoint</Application>
  <PresentationFormat>Widescreen</PresentationFormat>
  <Paragraphs>63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Tobie Smith</cp:lastModifiedBy>
  <cp:revision>504</cp:revision>
  <dcterms:created xsi:type="dcterms:W3CDTF">2016-11-29T14:13:56Z</dcterms:created>
  <dcterms:modified xsi:type="dcterms:W3CDTF">2017-11-12T18:10:45Z</dcterms:modified>
</cp:coreProperties>
</file>