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476" r:id="rId2"/>
    <p:sldId id="391" r:id="rId3"/>
    <p:sldId id="496" r:id="rId4"/>
    <p:sldId id="515" r:id="rId5"/>
    <p:sldId id="507" r:id="rId6"/>
    <p:sldId id="516" r:id="rId7"/>
    <p:sldId id="495" r:id="rId8"/>
    <p:sldId id="517" r:id="rId9"/>
    <p:sldId id="518" r:id="rId10"/>
    <p:sldId id="519" r:id="rId11"/>
    <p:sldId id="521" r:id="rId12"/>
    <p:sldId id="520" r:id="rId13"/>
    <p:sldId id="522" r:id="rId14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Tw Cen MT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424634"/>
    <a:srgbClr val="6B8EA5"/>
    <a:srgbClr val="828E8E"/>
    <a:srgbClr val="FFFF66"/>
    <a:srgbClr val="5F5C4F"/>
    <a:srgbClr val="D9D9D9"/>
    <a:srgbClr val="85978F"/>
    <a:srgbClr val="6F837A"/>
    <a:srgbClr val="89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606" autoAdjust="0"/>
  </p:normalViewPr>
  <p:slideViewPr>
    <p:cSldViewPr>
      <p:cViewPr>
        <p:scale>
          <a:sx n="75" d="100"/>
          <a:sy n="75" d="100"/>
        </p:scale>
        <p:origin x="-12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483600" cy="3352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Vs. 6-8</a:t>
            </a:r>
            <a:endParaRPr lang="en-US" sz="4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It is as if Jesus said: “Peter, are you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going </a:t>
            </a: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be too proud to let me do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this </a:t>
            </a: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you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?”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must let go of pride!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4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serve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as Jesus served requires </a:t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humility.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Servants give up their prestige, </a:t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their place, their rights</a:t>
            </a:r>
            <a:endParaRPr lang="en-US" sz="4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1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3048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0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Galatians 1:10</a:t>
            </a:r>
            <a:r>
              <a:rPr lang="en-US" sz="5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(NIV)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5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 </a:t>
            </a:r>
            <a:r>
              <a:rPr lang="en-US" sz="5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now trying to win the approval of men, or of God? Or am I trying to please men? If I were still trying to please men, I would not be a </a:t>
            </a:r>
            <a:r>
              <a:rPr lang="en-US" sz="5000" b="1" i="1" dirty="0" err="1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doulos</a:t>
            </a:r>
            <a:r>
              <a:rPr lang="en-US" sz="5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Christ.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17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33400"/>
            <a:ext cx="8407400" cy="3048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Vs. 16-17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800" b="1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16</a:t>
            </a:r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 tell you the truth, no </a:t>
            </a:r>
            <a:r>
              <a:rPr lang="en-US" sz="4800" b="1" i="1" dirty="0" err="1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doulos</a:t>
            </a:r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greater than his master, nor is a messenger greater than the one who sent him. </a:t>
            </a:r>
            <a:r>
              <a:rPr lang="en-US" sz="4800" b="1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17</a:t>
            </a:r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Now that you know these things, you will be blessed </a:t>
            </a:r>
            <a:r>
              <a:rPr lang="en-US" sz="48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 you do them</a:t>
            </a:r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4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29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14400"/>
            <a:ext cx="7391400" cy="4724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80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Our </a:t>
            </a:r>
            <a:r>
              <a:rPr lang="en-US" sz="8000" b="1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identity </a:t>
            </a:r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precedes and affects our behavior.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86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656127"/>
            <a:ext cx="6447318" cy="1371600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Full Extent of His Love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4800600"/>
            <a:ext cx="68580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JOHN 13:1-17</a:t>
            </a:r>
            <a:endParaRPr lang="en-US" sz="60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599" y="152400"/>
            <a:ext cx="4906417" cy="2275127"/>
            <a:chOff x="4419599" y="152400"/>
            <a:chExt cx="4906417" cy="22751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9" y="152400"/>
              <a:ext cx="4906417" cy="22751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588786" y="322379"/>
              <a:ext cx="0" cy="1353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4724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Luke 22:24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“a </a:t>
            </a:r>
            <a:r>
              <a:rPr lang="en-US" sz="6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dispute arose among them as to which of them was considered to be greatest</a:t>
            </a:r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9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4724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wash the feet of the guests at a feast was the office of a </a:t>
            </a:r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slave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4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483600" cy="3352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Jesus was able to ‘demote’ Himself willingly because:</a:t>
            </a:r>
            <a:endParaRPr lang="en-US" sz="4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He </a:t>
            </a: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knew that God was in control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of His </a:t>
            </a: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life and ministry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He knew that God was the source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of His </a:t>
            </a: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mission in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life.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Jesus had an eternal perspective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rather </a:t>
            </a: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than a temporal one.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8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483600" cy="3352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Jesus was able to ‘demote’ Himself willingly because:</a:t>
            </a:r>
            <a:endParaRPr lang="en-US" sz="5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5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Being a servant was Christ’s </a:t>
            </a:r>
            <a:br>
              <a:rPr lang="en-US" sz="5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identity. </a:t>
            </a:r>
            <a:endParaRPr lang="en-US" sz="5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5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Identity </a:t>
            </a:r>
            <a:r>
              <a:rPr lang="en-US" sz="5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precedes </a:t>
            </a:r>
            <a:r>
              <a:rPr lang="en-US" sz="5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 </a:t>
            </a:r>
            <a:br>
              <a:rPr lang="en-US" sz="5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affects </a:t>
            </a:r>
            <a:r>
              <a:rPr lang="en-US" sz="5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behavior.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96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3429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7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Philippians 2:5-8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(NIV)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700" b="1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Your attitude should be the same as that of Christ Jesus: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700" b="1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Who, being in very nature 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God, did 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not consider equality with God something to be 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grasped, </a:t>
            </a:r>
            <a:r>
              <a:rPr lang="en-US" sz="37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but made himself 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nothing, taking 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very nature of a </a:t>
            </a:r>
            <a:r>
              <a:rPr lang="en-US" sz="3700" b="1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servant </a:t>
            </a:r>
            <a:r>
              <a:rPr lang="en-US" sz="3700" b="1" i="1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(or slave)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being 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made in human 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likeness. </a:t>
            </a:r>
            <a:b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7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being found in appearance as a 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man, he 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humbled 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himself and 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became obedient to </a:t>
            </a: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death—even 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death </a:t>
            </a:r>
            <a:b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cross!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85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559800" cy="3352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Servant / Slave = </a:t>
            </a:r>
            <a:r>
              <a:rPr lang="en-US" sz="4200" b="1" i="1" dirty="0" err="1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Doulos</a:t>
            </a:r>
            <a:endParaRPr lang="en-US" sz="42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(see Ex. 21:1-6; Deut. 15:12-17)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bond-servant is a slave who says </a:t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“I love my master and do not want </a:t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to leave you” </a:t>
            </a: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voluntarily giving up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freedom </a:t>
            </a: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walk away</a:t>
            </a:r>
            <a:endParaRPr lang="en-US" sz="4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One who is devoted to their </a:t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master to the disregard of their </a:t>
            </a:r>
            <a:b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own interests. </a:t>
            </a:r>
            <a:endParaRPr lang="en-US" sz="4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32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3352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Servant / Slave = </a:t>
            </a:r>
            <a:r>
              <a:rPr lang="en-US" sz="4200" b="1" i="1" dirty="0" err="1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Doulos</a:t>
            </a:r>
            <a:endParaRPr lang="en-US" sz="42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“Paul</a:t>
            </a: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 </a:t>
            </a:r>
            <a:r>
              <a:rPr lang="en-US" sz="3000" b="1" i="1" dirty="0" err="1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doulos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Christ Jesus, called to be an apostle and set apart for the gospel of 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God”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(Rom 1:1)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“Simon </a:t>
            </a: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Peter, a </a:t>
            </a:r>
            <a:r>
              <a:rPr lang="en-US" sz="3000" b="1" i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doulos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apostle of Jesus 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Christ…” (2 Peter 1:1)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“James</a:t>
            </a: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 </a:t>
            </a:r>
            <a:r>
              <a:rPr lang="en-US" sz="3000" b="1" i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doulos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God and of the Lord Jesus 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Christ…” (James 1:1)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“Jude</a:t>
            </a: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 </a:t>
            </a:r>
            <a:r>
              <a:rPr lang="en-US" sz="3000" b="1" i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doulos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Jesus Christ and a brother of 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James…” (Jude 1:1)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 </a:t>
            </a: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made it known by sending his angel to his </a:t>
            </a:r>
            <a:r>
              <a:rPr lang="en-US" sz="3000" b="1" i="1" dirty="0" err="1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doulos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John (Rev. 1:1)</a:t>
            </a:r>
          </a:p>
        </p:txBody>
      </p:sp>
    </p:spTree>
    <p:extLst>
      <p:ext uri="{BB962C8B-B14F-4D97-AF65-F5344CB8AC3E}">
        <p14:creationId xmlns:p14="http://schemas.microsoft.com/office/powerpoint/2010/main" val="12416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36886</TotalTime>
  <Words>391</Words>
  <Application>Microsoft Office PowerPoint</Application>
  <PresentationFormat>On-screen Show (4:3)</PresentationFormat>
  <Paragraphs>37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Tw Cen MT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451</cp:revision>
  <dcterms:created xsi:type="dcterms:W3CDTF">2011-12-15T15:57:33Z</dcterms:created>
  <dcterms:modified xsi:type="dcterms:W3CDTF">2012-10-28T11:24:36Z</dcterms:modified>
</cp:coreProperties>
</file>