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531" r:id="rId2"/>
    <p:sldId id="523" r:id="rId3"/>
    <p:sldId id="558" r:id="rId4"/>
    <p:sldId id="559" r:id="rId5"/>
    <p:sldId id="551" r:id="rId6"/>
    <p:sldId id="552" r:id="rId7"/>
    <p:sldId id="560" r:id="rId8"/>
    <p:sldId id="561" r:id="rId9"/>
    <p:sldId id="562" r:id="rId10"/>
    <p:sldId id="556" r:id="rId11"/>
    <p:sldId id="563" r:id="rId12"/>
    <p:sldId id="564" r:id="rId13"/>
    <p:sldId id="565" r:id="rId14"/>
    <p:sldId id="566" r:id="rId15"/>
    <p:sldId id="5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FFFFB3"/>
    <a:srgbClr val="7A8686"/>
    <a:srgbClr val="818C8C"/>
    <a:srgbClr val="758181"/>
    <a:srgbClr val="798585"/>
    <a:srgbClr val="737F7F"/>
    <a:srgbClr val="FFFF99"/>
    <a:srgbClr val="084FB8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398" autoAdjust="0"/>
  </p:normalViewPr>
  <p:slideViewPr>
    <p:cSldViewPr>
      <p:cViewPr>
        <p:scale>
          <a:sx n="74" d="100"/>
          <a:sy n="74" d="100"/>
        </p:scale>
        <p:origin x="-155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2/3/13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700" y="2895600"/>
            <a:ext cx="6705600" cy="121920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Meet the </a:t>
            </a:r>
            <a:br>
              <a:rPr lang="en-US" sz="9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Holy Spirit</a:t>
            </a:r>
            <a:endParaRPr lang="en-US" sz="90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5257800"/>
            <a:ext cx="6858000" cy="87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16:5-16</a:t>
            </a:r>
            <a:endParaRPr lang="en-US" sz="6000" b="1" dirty="0"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588786" y="322379"/>
              <a:ext cx="0" cy="135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 convicts/convinces </a:t>
            </a:r>
            <a:b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world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three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things: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(vs. 9)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sin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specifically, failure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to believe on Jesus Christ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1017270" lvl="1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500" b="1" dirty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Only the Spirit can convince a person he is condemned if he rejects Christ and that he is saved if he accepts Him.</a:t>
            </a:r>
            <a:endParaRPr lang="en-US" sz="45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3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 convicts/convinces </a:t>
            </a:r>
            <a:b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world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three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things:</a:t>
            </a:r>
          </a:p>
          <a:p>
            <a:pPr marL="914400" indent="-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(vs. 10)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righteousness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not human righteousness but the righteousness of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Christ </a:t>
            </a:r>
          </a:p>
          <a:p>
            <a:pPr marL="1188720" lvl="1" indent="-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4500" b="1" dirty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goes to </a:t>
            </a: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Father </a:t>
            </a: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a) </a:t>
            </a:r>
            <a:r>
              <a:rPr lang="en-US" sz="4500" b="1" dirty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on behalf of us </a:t>
            </a: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b) The righteousness of Christ is imputed to those </a:t>
            </a:r>
            <a:b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5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who believe</a:t>
            </a:r>
            <a:endParaRPr lang="en-US" sz="45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5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 convicts/convinces </a:t>
            </a:r>
            <a:b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world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three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things:</a:t>
            </a:r>
          </a:p>
          <a:p>
            <a:pPr marL="914400" indent="-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(vs. 10)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judgment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not judgment to come but judgment past. Satan’s power was broken at the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Cross.</a:t>
            </a:r>
          </a:p>
          <a:p>
            <a:pPr marL="1188720" lvl="1" indent="-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4500" b="1" dirty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person who accepts Christ can know that Satan no longer has control of his life.</a:t>
            </a:r>
            <a:endParaRPr lang="en-US" sz="45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0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Why is it to our advantage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Better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than Jesus (incarnate)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which was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an outside influence,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Holy Spirit is an influence from within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5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Why is it to our advantage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u="sng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Ezekiel 36:26-27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: I will give you a new heart and put a new spirit within you; I will take the heart of stone out of your flesh and give you a heart of flesh. I will put My Spirit within you and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cause you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to walk in My statutes, and you will keep My judgments and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do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80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86" y="5821967"/>
            <a:ext cx="762000" cy="76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362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Do I welcome the </a:t>
            </a:r>
            <a:b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presence of God?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53%</a:t>
            </a:r>
            <a:endParaRPr lang="en-US" sz="300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9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41%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28%</a:t>
            </a:r>
            <a:endParaRPr lang="en-US" sz="200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69%</a:t>
            </a:r>
            <a:endParaRPr lang="en-US" sz="300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possesses the characteristics of a Person. He is not just some active </a:t>
            </a:r>
            <a:r>
              <a:rPr lang="en-US" sz="56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force </a:t>
            </a:r>
            <a:r>
              <a:rPr lang="en-US" sz="56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or abstract or metaphysical idea</a:t>
            </a:r>
            <a:r>
              <a:rPr lang="en-US" sz="56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56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324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Characteristics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a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Person: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SPEAKS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</a:t>
            </a:r>
            <a:r>
              <a:rPr lang="en-US" sz="4000" b="1" u="sng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16:13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; Mark 13:11; Acts 13:2; 1 Tim 4:1)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Holy Spirit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HEARS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u="sng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16:13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Holy Spirit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GUIDES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or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LEADS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u="sng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16:13-15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; Luke 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4:1; Rom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8:14)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TESTIFIES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u="sng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16:13-14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, 15:26)</a:t>
            </a:r>
            <a:endParaRPr lang="en-US" sz="4000" b="1" dirty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97" y="113798"/>
            <a:ext cx="1191044" cy="1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324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Characteristics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a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Person: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TEACHES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14:26; 1 Corinthians 2:13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INTERCEDES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Romans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8:26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GOVERNS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Acts 16:6-7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possesses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MIND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(Romans 8:27)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97" y="113798"/>
            <a:ext cx="1191044" cy="1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324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Characteristics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a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Person:</a:t>
            </a:r>
          </a:p>
          <a:p>
            <a:pPr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Holy Spirit p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ossesses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FEELINGS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(although not entirely like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ours)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1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can be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insulted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(Hebrews 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10:29)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can be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blasphemed </a:t>
            </a:r>
            <a:b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(Matthew 12:31)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can be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grieved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(Ephesians 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4:30)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can be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resisted </a:t>
            </a:r>
            <a:b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Acts 7:51)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97" y="113798"/>
            <a:ext cx="1191044" cy="1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324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Characteristics </a:t>
            </a:r>
            <a:r>
              <a:rPr lang="en-US" sz="5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a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Person:</a:t>
            </a:r>
          </a:p>
          <a:p>
            <a:pPr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Holy Spirit possesses </a:t>
            </a:r>
            <a:r>
              <a:rPr lang="en-US" sz="4500" b="1" dirty="0" smtClean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KNOWLEDGE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(1 Corinthians 2:11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Holy Spirit </a:t>
            </a:r>
            <a:r>
              <a:rPr lang="en-US" sz="4500" b="1" dirty="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CONVICTS</a:t>
            </a:r>
            <a:r>
              <a:rPr lang="en-US" sz="45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CONVINCES 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b="1" u="sng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16:8-11</a:t>
            </a:r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97" y="113798"/>
            <a:ext cx="1191044" cy="1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40174</TotalTime>
  <Words>301</Words>
  <Application>Microsoft Macintosh PowerPoint</Application>
  <PresentationFormat>On-screen Show (4:3)</PresentationFormat>
  <Paragraphs>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Tw Cen MT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Tobie Smith</cp:lastModifiedBy>
  <cp:revision>530</cp:revision>
  <dcterms:created xsi:type="dcterms:W3CDTF">2011-12-15T15:57:33Z</dcterms:created>
  <dcterms:modified xsi:type="dcterms:W3CDTF">2013-02-03T19:01:11Z</dcterms:modified>
</cp:coreProperties>
</file>