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sldIdLst>
    <p:sldId id="531" r:id="rId2"/>
    <p:sldId id="550" r:id="rId3"/>
    <p:sldId id="564" r:id="rId4"/>
    <p:sldId id="565" r:id="rId5"/>
    <p:sldId id="566" r:id="rId6"/>
    <p:sldId id="571" r:id="rId7"/>
    <p:sldId id="568" r:id="rId8"/>
    <p:sldId id="567" r:id="rId9"/>
    <p:sldId id="573" r:id="rId10"/>
    <p:sldId id="569" r:id="rId11"/>
    <p:sldId id="575" r:id="rId12"/>
    <p:sldId id="574" r:id="rId13"/>
    <p:sldId id="572" r:id="rId14"/>
    <p:sldId id="576" r:id="rId15"/>
    <p:sldId id="562" r:id="rId16"/>
    <p:sldId id="54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57"/>
    <a:srgbClr val="7A8686"/>
    <a:srgbClr val="818C8C"/>
    <a:srgbClr val="758181"/>
    <a:srgbClr val="798585"/>
    <a:srgbClr val="737F7F"/>
    <a:srgbClr val="FFFF99"/>
    <a:srgbClr val="084FB8"/>
    <a:srgbClr val="FFFFB3"/>
    <a:srgbClr val="FF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9" autoAdjust="0"/>
    <p:restoredTop sz="86398" autoAdjust="0"/>
  </p:normalViewPr>
  <p:slideViewPr>
    <p:cSldViewPr>
      <p:cViewPr varScale="1">
        <p:scale>
          <a:sx n="102" d="100"/>
          <a:sy n="102" d="100"/>
        </p:scale>
        <p:origin x="-27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70A5B-6618-4AAA-9D10-06CB2DA711C5}" type="datetimeFigureOut">
              <a:rPr lang="en-US" smtClean="0"/>
              <a:t>2/17/13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F15D2-2588-4EA0-999E-14E313DA9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95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2/17/13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2/17/13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2/17/13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2/17/13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2/17/13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2/17/13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2/17/13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2/17/13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2/17/13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2/17/13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2/17/13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B841FF-2265-490D-82DC-A1CE081A9D8D}" type="datetimeFigureOut">
              <a:rPr lang="en-US" smtClean="0"/>
              <a:t>2/17/13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2781300"/>
            <a:ext cx="8991600" cy="1295400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75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63500" dir="5400000" algn="ctr" rotWithShape="0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Perfect Unity</a:t>
            </a:r>
            <a:endParaRPr lang="en-US" sz="7500" b="1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63500" dir="5400000" algn="ctr" rotWithShape="0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81000" y="5257800"/>
            <a:ext cx="7086600" cy="876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63500" dir="5400000" algn="ctr" rotWithShape="0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JOHN 17</a:t>
            </a:r>
            <a:endParaRPr lang="en-US" sz="60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63500" dir="5400000" algn="ctr" rotWithShape="0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19599" y="152400"/>
            <a:ext cx="4906417" cy="2275127"/>
            <a:chOff x="4419599" y="152400"/>
            <a:chExt cx="4906417" cy="227512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599" y="152400"/>
              <a:ext cx="4906417" cy="2275127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4588786" y="322379"/>
              <a:ext cx="0" cy="13534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97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990600"/>
          </a:xfrm>
        </p:spPr>
        <p:txBody>
          <a:bodyPr>
            <a:noAutofit/>
          </a:bodyPr>
          <a:lstStyle/>
          <a:p>
            <a:pPr marL="0" lvl="2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en-US" sz="44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Three Keys to ‘Perfect Unity’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4"/>
          <p:cNvSpPr txBox="1">
            <a:spLocks/>
          </p:cNvSpPr>
          <p:nvPr/>
        </p:nvSpPr>
        <p:spPr>
          <a:xfrm>
            <a:off x="381000" y="1143000"/>
            <a:ext cx="8430638" cy="4343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2" indent="-7429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arenR"/>
            </a:pP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Individually experiencing oneness with God</a:t>
            </a:r>
          </a:p>
          <a:p>
            <a:pPr marL="742950" lvl="2" indent="-7429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arenR"/>
            </a:pPr>
            <a:r>
              <a:rPr lang="en-US" sz="36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Being bound by the common purpose of the Great Commission</a:t>
            </a:r>
          </a:p>
        </p:txBody>
      </p:sp>
    </p:spTree>
    <p:extLst>
      <p:ext uri="{BB962C8B-B14F-4D97-AF65-F5344CB8AC3E}">
        <p14:creationId xmlns:p14="http://schemas.microsoft.com/office/powerpoint/2010/main" val="261032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4300"/>
            <a:ext cx="8394700" cy="6400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500" b="1" u="sng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Matthew 28:18 – 20</a:t>
            </a:r>
            <a: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(NIV) </a:t>
            </a:r>
          </a:p>
          <a:p>
            <a:pPr marL="0" indent="0">
              <a:buNone/>
            </a:pPr>
            <a:r>
              <a:rPr lang="en-US" sz="3600" b="1" baseline="30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18 </a:t>
            </a:r>
            <a:r>
              <a:rPr lang="en-US" sz="36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Then Jesus came to them and said, “All authority in heaven and on earth has been given to me. </a:t>
            </a:r>
            <a:r>
              <a:rPr lang="en-US" sz="3600" b="1" baseline="30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19 </a:t>
            </a:r>
            <a:r>
              <a:rPr lang="en-US" sz="36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Therefore go and make disciples of all nations, baptizing them in﻿</a:t>
            </a:r>
            <a:r>
              <a:rPr lang="en-US" sz="36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 </a:t>
            </a:r>
            <a:r>
              <a:rPr lang="en-US" sz="36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the name of the Father and of the Son and of the Holy Spirit, </a:t>
            </a:r>
            <a:r>
              <a:rPr lang="en-US" sz="3600" b="1" baseline="30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20 </a:t>
            </a:r>
            <a:r>
              <a:rPr lang="en-US" sz="36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and teaching them to obey everything I have commanded you. And surely I am with you always, to the very end of the age.”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230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990600"/>
          </a:xfrm>
        </p:spPr>
        <p:txBody>
          <a:bodyPr>
            <a:noAutofit/>
          </a:bodyPr>
          <a:lstStyle/>
          <a:p>
            <a:pPr marL="0" lvl="2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en-US" sz="44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Three Keys to ‘Perfect Unity’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4"/>
          <p:cNvSpPr txBox="1">
            <a:spLocks/>
          </p:cNvSpPr>
          <p:nvPr/>
        </p:nvSpPr>
        <p:spPr>
          <a:xfrm>
            <a:off x="381000" y="1143000"/>
            <a:ext cx="8430638" cy="4343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2" indent="-7429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arenR"/>
            </a:pP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Individually experiencing oneness with God</a:t>
            </a:r>
          </a:p>
          <a:p>
            <a:pPr marL="742950" lvl="2" indent="-7429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arenR"/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Being bound by the common purpose of the Great Commission</a:t>
            </a:r>
          </a:p>
          <a:p>
            <a:pPr marL="742950" lvl="2" indent="-7429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arenR"/>
            </a:pPr>
            <a:r>
              <a:rPr lang="en-US" sz="36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Praying together – Asking together</a:t>
            </a:r>
          </a:p>
        </p:txBody>
      </p:sp>
    </p:spTree>
    <p:extLst>
      <p:ext uri="{BB962C8B-B14F-4D97-AF65-F5344CB8AC3E}">
        <p14:creationId xmlns:p14="http://schemas.microsoft.com/office/powerpoint/2010/main" val="341357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4300"/>
            <a:ext cx="8394700" cy="6400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500" b="1" u="sng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Matthew 18:19-20</a:t>
            </a:r>
            <a: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(NLT) </a:t>
            </a:r>
          </a:p>
          <a:p>
            <a:pPr marL="0" indent="0">
              <a:buNone/>
            </a:pPr>
            <a:r>
              <a:rPr lang="en-US" sz="3600" b="1" baseline="30000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19 </a:t>
            </a:r>
            <a:r>
              <a:rPr lang="en-US" sz="36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“I also tell you this: </a:t>
            </a:r>
            <a:r>
              <a:rPr lang="en-US" sz="3600" b="1" dirty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If two of you agree </a:t>
            </a:r>
            <a:r>
              <a:rPr lang="en-US" sz="36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here on earth concerning anything </a:t>
            </a:r>
            <a:r>
              <a:rPr lang="en-US" sz="3600" b="1" dirty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you ask</a:t>
            </a:r>
            <a:r>
              <a:rPr lang="en-US" sz="36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, my Father in heaven will do it for you. </a:t>
            </a:r>
            <a:r>
              <a:rPr lang="en-US" sz="3600" b="1" baseline="30000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20 </a:t>
            </a:r>
            <a:r>
              <a:rPr lang="en-US" sz="36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For where two or three gather together as my followers,﻿</a:t>
            </a:r>
            <a:r>
              <a:rPr lang="en-US" sz="3600" b="1" baseline="30000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I </a:t>
            </a:r>
            <a:r>
              <a:rPr lang="en-US" sz="36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am there among them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.”.</a:t>
            </a:r>
            <a:endParaRPr lang="en-US" sz="3600" b="1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562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4300"/>
            <a:ext cx="8394700" cy="6400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500" b="1" u="sng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Ephesians 4:3-6</a:t>
            </a:r>
            <a: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(NIV) </a:t>
            </a:r>
          </a:p>
          <a:p>
            <a:pPr marL="0" indent="0">
              <a:buNone/>
            </a:pPr>
            <a:r>
              <a:rPr lang="en-US" sz="3600" b="1" baseline="30000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3 </a:t>
            </a:r>
            <a:r>
              <a:rPr lang="en-US" sz="36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Make every effort to keep yourselves united in the Spirit, binding yourselves together with peace. </a:t>
            </a:r>
            <a:r>
              <a:rPr lang="en-US" sz="3600" b="1" baseline="30000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4 </a:t>
            </a:r>
            <a:r>
              <a:rPr lang="en-US" sz="36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For there is one body and one Spirit, just as you have been called to one glorious hope for the future. </a:t>
            </a:r>
            <a:r>
              <a:rPr lang="en-US" sz="3600" b="1" baseline="30000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5 </a:t>
            </a:r>
            <a:r>
              <a:rPr lang="en-US" sz="36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There is one Lord, one faith, one baptism, </a:t>
            </a:r>
            <a:r>
              <a:rPr lang="en-US" sz="3600" b="1" baseline="30000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6 </a:t>
            </a:r>
            <a:r>
              <a:rPr lang="en-US" sz="36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and one God and Father, who is over all and in all and living through all.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125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14300"/>
            <a:ext cx="8839200" cy="6400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500" b="1" u="sng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Response – It’s All Up to You</a:t>
            </a:r>
            <a:endParaRPr lang="en-US" sz="3500" b="1" dirty="0" smtClean="0">
              <a:solidFill>
                <a:schemeClr val="tx1"/>
              </a:solidFill>
              <a:effectLst>
                <a:glow rad="63500">
                  <a:schemeClr val="bg2">
                    <a:lumMod val="90000"/>
                    <a:lumOff val="10000"/>
                  </a:schemeClr>
                </a:glow>
                <a:outerShdw blurRad="38100" dist="63500" dir="2700000" algn="tl">
                  <a:schemeClr val="bg1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742950" indent="-742950">
              <a:buAutoNum type="arabicPeriod"/>
            </a:pPr>
            <a:r>
              <a:rPr lang="en-US" sz="36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Ask the Lord to bring that perfect unity to the Church at Whistling Pines.</a:t>
            </a:r>
          </a:p>
          <a:p>
            <a:pPr marL="742950" indent="-742950">
              <a:buAutoNum type="arabicPeriod"/>
            </a:pPr>
            <a:r>
              <a:rPr lang="en-US" sz="36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Ask the Lord to revel to you what part you are to play in that perfect unity.</a:t>
            </a:r>
          </a:p>
          <a:p>
            <a:pPr marL="742950" indent="-742950">
              <a:buAutoNum type="arabicPeriod"/>
            </a:pPr>
            <a:r>
              <a:rPr lang="en-US" sz="36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As the Lord to free you from whatever is hindering you from joining that purpose.</a:t>
            </a:r>
          </a:p>
          <a:p>
            <a:pPr marL="742950" indent="-742950">
              <a:buAutoNum type="arabicPeriod"/>
            </a:pPr>
            <a:r>
              <a:rPr lang="en-US" sz="36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Ask the Lord to do great and wonderful things for HIS glory in our church and our community.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256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299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990600"/>
          </a:xfrm>
        </p:spPr>
        <p:txBody>
          <a:bodyPr>
            <a:noAutofit/>
          </a:bodyPr>
          <a:lstStyle/>
          <a:p>
            <a:pPr marL="0" lvl="2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en-US" sz="44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Breakdown of John 17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4"/>
          <p:cNvSpPr txBox="1">
            <a:spLocks/>
          </p:cNvSpPr>
          <p:nvPr/>
        </p:nvSpPr>
        <p:spPr>
          <a:xfrm>
            <a:off x="381000" y="1143000"/>
            <a:ext cx="8430638" cy="4343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en-US" sz="36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Verses 1-5 – Jesus Prays for Himself</a:t>
            </a:r>
          </a:p>
          <a:p>
            <a:pPr marL="0" lvl="2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en-US" sz="36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Verses 6-19 – Jesus Prays for the Disciples</a:t>
            </a:r>
          </a:p>
          <a:p>
            <a:pPr marL="0" lvl="2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en-US" sz="36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Verses 20-26 – Jesus Prays for all Believers</a:t>
            </a:r>
            <a:endParaRPr lang="en-US" sz="3400" dirty="0" smtClean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  <a:p>
            <a:pPr marL="845820" lvl="3" indent="-5715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60000"/>
                  <a:lumOff val="40000"/>
                </a:schemeClr>
              </a:buClr>
            </a:pPr>
            <a:endParaRPr lang="en-US" sz="3600" b="1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47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228600"/>
            <a:ext cx="8686800" cy="990600"/>
          </a:xfrm>
        </p:spPr>
        <p:txBody>
          <a:bodyPr>
            <a:noAutofit/>
          </a:bodyPr>
          <a:lstStyle/>
          <a:p>
            <a:pPr marL="0" lvl="2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en-US" sz="44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John 17:1-5 – Jesus Prays for Himself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4"/>
          <p:cNvSpPr txBox="1">
            <a:spLocks/>
          </p:cNvSpPr>
          <p:nvPr/>
        </p:nvSpPr>
        <p:spPr>
          <a:xfrm>
            <a:off x="381000" y="1143000"/>
            <a:ext cx="8430638" cy="4343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2" indent="-5715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36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Glorification of Jesus (Resurrection and reuniting with God)</a:t>
            </a:r>
            <a:endParaRPr lang="en-US" sz="34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  <a:p>
            <a:pPr marL="571500" lvl="2" indent="-5715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34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Salvation message</a:t>
            </a:r>
          </a:p>
        </p:txBody>
      </p:sp>
    </p:spTree>
    <p:extLst>
      <p:ext uri="{BB962C8B-B14F-4D97-AF65-F5344CB8AC3E}">
        <p14:creationId xmlns:p14="http://schemas.microsoft.com/office/powerpoint/2010/main" val="343348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1143000"/>
          </a:xfrm>
        </p:spPr>
        <p:txBody>
          <a:bodyPr>
            <a:noAutofit/>
          </a:bodyPr>
          <a:lstStyle/>
          <a:p>
            <a:pPr marL="0" lvl="2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en-US" sz="44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John 17:6-19 – Jesus Prays for the Disciples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4"/>
          <p:cNvSpPr txBox="1">
            <a:spLocks/>
          </p:cNvSpPr>
          <p:nvPr/>
        </p:nvSpPr>
        <p:spPr>
          <a:xfrm>
            <a:off x="374515" y="1752600"/>
            <a:ext cx="8430638" cy="40719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2" indent="-5715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36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Belief = Obedience</a:t>
            </a:r>
          </a:p>
          <a:p>
            <a:pPr marL="571500" lvl="2" indent="-5715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36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Protection from the ‘World’</a:t>
            </a:r>
          </a:p>
          <a:p>
            <a:pPr marL="571500" lvl="2" indent="-5715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36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Prayer for Sanctification</a:t>
            </a:r>
          </a:p>
        </p:txBody>
      </p:sp>
    </p:spTree>
    <p:extLst>
      <p:ext uri="{BB962C8B-B14F-4D97-AF65-F5344CB8AC3E}">
        <p14:creationId xmlns:p14="http://schemas.microsoft.com/office/powerpoint/2010/main" val="1271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990600"/>
          </a:xfrm>
        </p:spPr>
        <p:txBody>
          <a:bodyPr>
            <a:noAutofit/>
          </a:bodyPr>
          <a:lstStyle/>
          <a:p>
            <a:pPr marL="0" lvl="2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en-US" sz="44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John 17:20-26 – Jesus Prays for all Believers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4"/>
          <p:cNvSpPr txBox="1">
            <a:spLocks/>
          </p:cNvSpPr>
          <p:nvPr/>
        </p:nvSpPr>
        <p:spPr>
          <a:xfrm>
            <a:off x="356681" y="1676400"/>
            <a:ext cx="8430638" cy="4343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2" indent="-5715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36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Unity of believers is the greatest testimony of Jesus Christ</a:t>
            </a:r>
          </a:p>
          <a:p>
            <a:pPr marL="571500" lvl="2" indent="-5715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36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Oneness of God the Father, Jesus Christ, and the Believer</a:t>
            </a:r>
          </a:p>
        </p:txBody>
      </p:sp>
    </p:spTree>
    <p:extLst>
      <p:ext uri="{BB962C8B-B14F-4D97-AF65-F5344CB8AC3E}">
        <p14:creationId xmlns:p14="http://schemas.microsoft.com/office/powerpoint/2010/main" val="371336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9974" y="27562"/>
            <a:ext cx="8991600" cy="5458838"/>
          </a:xfrm>
        </p:spPr>
        <p:txBody>
          <a:bodyPr>
            <a:noAutofit/>
          </a:bodyPr>
          <a:lstStyle/>
          <a:p>
            <a:pPr marL="0" lvl="2" indent="0" algn="ctr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en-US" sz="60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“Perfect Unity”</a:t>
            </a:r>
          </a:p>
          <a:p>
            <a:pPr marL="0" lvl="2" indent="0" algn="ctr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en-US" sz="40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GK - </a:t>
            </a:r>
            <a:r>
              <a:rPr lang="en-US" sz="4000" b="1" i="1" dirty="0" err="1">
                <a:solidFill>
                  <a:srgbClr val="FFFF00"/>
                </a:solidFill>
                <a:latin typeface="Calibri" pitchFamily="34" charset="0"/>
              </a:rPr>
              <a:t>teleioō</a:t>
            </a:r>
            <a:r>
              <a:rPr lang="en-US" sz="4000" b="1" dirty="0">
                <a:latin typeface="Calibri" pitchFamily="34" charset="0"/>
              </a:rPr>
              <a:t> </a:t>
            </a:r>
            <a:r>
              <a:rPr lang="en-US" sz="4000" b="1" dirty="0" smtClean="0">
                <a:latin typeface="Calibri" pitchFamily="34" charset="0"/>
              </a:rPr>
              <a:t>– “To attain a state as a goal”</a:t>
            </a:r>
            <a:endParaRPr lang="en-US" sz="4000" b="1" dirty="0" smtClean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  <a:p>
            <a:pPr marL="0" lvl="2" indent="0" algn="ctr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en-US" sz="40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Oneness with God and with Each Other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en-US" sz="3600" b="1" u="sng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1</a:t>
            </a:r>
            <a:r>
              <a:rPr lang="en-US" sz="3600" b="1" u="sng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 Corinthians 1:10 </a:t>
            </a:r>
            <a:r>
              <a:rPr lang="en-US" sz="18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(NLT)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</a:br>
            <a:r>
              <a:rPr lang="en-US" sz="36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“I </a:t>
            </a:r>
            <a:r>
              <a:rPr lang="en-US" sz="36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appeal to you, dear brothers and sisters,﻿﻿ by the authority of our Lord Jesus Christ, to live in harmony with each other. Let there be no divisions in the church. Rather, </a:t>
            </a:r>
            <a:r>
              <a:rPr lang="en-US" sz="3600" b="1" dirty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be of one mind, united in thought and purpose</a:t>
            </a:r>
            <a:r>
              <a:rPr lang="en-US" sz="36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.”</a:t>
            </a:r>
          </a:p>
          <a:p>
            <a:pPr marL="0" lvl="2" indent="0" algn="ctr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en-US" sz="4000" b="1" dirty="0" smtClean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854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4300"/>
            <a:ext cx="8394700" cy="6400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500" b="1" u="sng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John 17:11</a:t>
            </a:r>
            <a: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(NLT) </a:t>
            </a:r>
          </a:p>
          <a:p>
            <a:pPr marL="0" indent="0">
              <a:buNone/>
            </a:pPr>
            <a:r>
              <a:rPr lang="en-US" sz="36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“Now </a:t>
            </a:r>
            <a:r>
              <a:rPr lang="en-US" sz="36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I am departing from the world; they are staying in this world, but I am coming to you. Holy Father, you have given me your name;﻿ now protect them by the power of your name </a:t>
            </a:r>
            <a:r>
              <a:rPr lang="en-US" sz="3600" b="1" dirty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so that they will be united just as we are</a:t>
            </a:r>
            <a:r>
              <a:rPr lang="en-US" sz="36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.”</a:t>
            </a:r>
            <a:endParaRPr lang="en-US" sz="3600" b="1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157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990600"/>
          </a:xfrm>
        </p:spPr>
        <p:txBody>
          <a:bodyPr>
            <a:noAutofit/>
          </a:bodyPr>
          <a:lstStyle/>
          <a:p>
            <a:pPr marL="0" lvl="2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en-US" sz="44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Three Keys to ‘Perfect Unity’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4"/>
          <p:cNvSpPr txBox="1">
            <a:spLocks/>
          </p:cNvSpPr>
          <p:nvPr/>
        </p:nvSpPr>
        <p:spPr>
          <a:xfrm>
            <a:off x="381000" y="1143000"/>
            <a:ext cx="8430638" cy="4343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2" indent="-7429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arenR"/>
            </a:pPr>
            <a:r>
              <a:rPr lang="en-US" sz="36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Individually experiencing oneness with God</a:t>
            </a:r>
          </a:p>
        </p:txBody>
      </p:sp>
    </p:spTree>
    <p:extLst>
      <p:ext uri="{BB962C8B-B14F-4D97-AF65-F5344CB8AC3E}">
        <p14:creationId xmlns:p14="http://schemas.microsoft.com/office/powerpoint/2010/main" val="161252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4300"/>
            <a:ext cx="8394700" cy="6400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500" b="1" u="sng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Galatians 2:20</a:t>
            </a:r>
            <a:r>
              <a:rPr lang="en-US" sz="4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500" b="1" dirty="0" smtClean="0">
                <a:solidFill>
                  <a:schemeClr val="tx1"/>
                </a:solidFill>
                <a:effectLst>
                  <a:glow rad="63500">
                    <a:schemeClr val="bg2">
                      <a:lumMod val="90000"/>
                      <a:lumOff val="10000"/>
                    </a:schemeClr>
                  </a:glow>
                  <a:outerShdw blurRad="38100" dist="63500" dir="2700000" algn="tl">
                    <a:schemeClr val="bg1"/>
                  </a:outerShdw>
                </a:effectLst>
                <a:latin typeface="Calibri" pitchFamily="34" charset="0"/>
                <a:cs typeface="Calibri" pitchFamily="34" charset="0"/>
              </a:rPr>
              <a:t>(NIV) 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“I </a:t>
            </a:r>
            <a:r>
              <a:rPr lang="en-US" sz="36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have been crucified with Christ and I no longer live, but Christ lives in me. The life I live in the body, I live by faith in the Son of God, who loved me and gave himself for me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.”</a:t>
            </a:r>
            <a:endParaRPr lang="en-US" sz="3600" b="1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5600" y="5790843"/>
            <a:ext cx="2209800" cy="1024694"/>
            <a:chOff x="6705600" y="5790843"/>
            <a:chExt cx="2209800" cy="10246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5790843"/>
              <a:ext cx="2209800" cy="102469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586740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443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45139</TotalTime>
  <Words>511</Words>
  <Application>Microsoft Macintosh PowerPoint</Application>
  <PresentationFormat>On-screen Show (4:3)</PresentationFormat>
  <Paragraphs>45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Tw Cen MT</vt:lpstr>
      <vt:lpstr>Thatch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Tobie Smith</cp:lastModifiedBy>
  <cp:revision>542</cp:revision>
  <dcterms:created xsi:type="dcterms:W3CDTF">2011-12-15T15:57:33Z</dcterms:created>
  <dcterms:modified xsi:type="dcterms:W3CDTF">2013-02-17T22:36:08Z</dcterms:modified>
</cp:coreProperties>
</file>