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>
    <p:restoredLeft autoAdjust="0" sz="34554"/>
    <p:restoredTop autoAdjust="0" sz="86398"/>
  </p:normalViewPr>
  <p:slideViewPr>
    <p:cSldViewPr>
      <p:cViewPr>
        <p:scale xmlns:c="http://schemas.openxmlformats.org/drawingml/2006/chart" xmlns:pic="http://schemas.openxmlformats.org/drawingml/2006/picture" xmlns:dgm="http://schemas.openxmlformats.org/drawingml/2006/diagram">
          <a:sx d="100" n="48"/>
          <a:sy d="100" n="48"/>
        </p:scale>
        <p:origin xmlns:c="http://schemas.openxmlformats.org/drawingml/2006/chart" xmlns:pic="http://schemas.openxmlformats.org/drawingml/2006/picture" xmlns:dgm="http://schemas.openxmlformats.org/drawingml/2006/diagram" x="-2004" y="-702"/>
      </p:cViewPr>
      <p:guideLst>
        <p:guide orient="horz" pos="2160"/>
        <p:guide pos="2880"/>
      </p:guideLst>
    </p:cSldViewPr>
  </p:slideViewPr>
  <p:outlineViewPr>
    <p:cViewPr>
      <p:scale xmlns:c="http://schemas.openxmlformats.org/drawingml/2006/chart" xmlns:pic="http://schemas.openxmlformats.org/drawingml/2006/picture" xmlns:dgm="http://schemas.openxmlformats.org/drawingml/2006/diagram">
        <a:sx d="100" n="33"/>
        <a:sy d="100" n="33"/>
      </p:scale>
      <p:origin xmlns:c="http://schemas.openxmlformats.org/drawingml/2006/chart" xmlns:pic="http://schemas.openxmlformats.org/drawingml/2006/picture" xmlns:dgm="http://schemas.openxmlformats.org/drawingml/2006/diagram" x="24" y="1308"/>
    </p:cViewPr>
  </p:outlin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" n="1"/>
        <a:sy d="1" n="1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eader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A6A70A5B-6618-4AAA-9D10-06CB2DA711C5}" type="datetimeFigureOut">
              <a:rPr lang="en-US" smtClean="0">
                <a:uFillTx/>
              </a:rPr>
              <a:t>4/28/2013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Image Placeholder 3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Notes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CE1F15D2-2588-4EA0-999E-14E313DA9000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notesStyle xmlns:c="http://schemas.openxmlformats.org/drawingml/2006/chart" xmlns:pic="http://schemas.openxmlformats.org/drawingml/2006/picture" xmlns:dgm="http://schemas.openxmlformats.org/drawingml/2006/diagram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3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17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18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8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9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10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11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13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14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15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CE1F15D2-2588-4EA0-999E-14E313DA9000}" type="slidenum">
              <a:rPr lang="en-US" smtClean="0">
                <a:uFillTx/>
              </a:rPr>
              <a:t>16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pic="http://schemas.openxmlformats.org/drawingml/2006/picture" xmlns:dgm="http://schemas.openxmlformats.org/drawingml/2006/diagram" id="95" name="Group 94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xmlns:c="http://schemas.openxmlformats.org/drawingml/2006/chart" xmlns:pic="http://schemas.openxmlformats.org/drawingml/2006/picture" xmlns:dgm="http://schemas.openxmlformats.org/drawingml/2006/diagram" id="110" name="Straight Connector 10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447800" y="3352800"/>
              <a:ext cx="6858000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77" name="Straight Connector 17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638300" y="3238500"/>
              <a:ext cx="6858000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78" name="Straight Connector 17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1" name="Straight Connector 18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2" name="Straight Connector 18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3314700" y="3314700"/>
              <a:ext cx="6858000" cy="228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3" name="Straight Connector 18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4" name="Straight Connector 18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5" name="Straight Connector 18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6" name="Straight Connector 18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7" name="Straight Connector 18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3124200" y="3276600"/>
              <a:ext cx="6858000" cy="3048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8" name="Straight Connector 18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828799" y="3352799"/>
              <a:ext cx="6858000" cy="152401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9" name="Straight Connector 18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819400" y="3352800"/>
              <a:ext cx="6858000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90" name="Straight Connector 18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65" name="Straight Connector 16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66" name="Straight Connector 16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69" name="Straight Connector 16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73" name="Straight Connector 17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21" name="Straight Connector 12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643187" y="3252788"/>
              <a:ext cx="6858000" cy="352425"/>
            </a:xfrm>
            <a:prstGeom prst="line">
              <a:avLst/>
            </a:prstGeom>
            <a:ln w="15875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45" name="Straight Connector 14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08" name="Straight Connector 10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362200" y="3352800"/>
              <a:ext cx="6858000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09" name="Straight Connector 20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133600" y="3352800"/>
              <a:ext cx="6858000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0" name="Straight Connector 20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066800" y="3352800"/>
              <a:ext cx="6858000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1" name="Straight Connector 21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876300" y="3238500"/>
              <a:ext cx="6858000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2" name="Straight Connector 21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3" name="Straight Connector 21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4" name="Straight Connector 21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800100" y="3314700"/>
              <a:ext cx="6858000" cy="228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5" name="Straight Connector 21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6" name="Straight Connector 21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7" name="Straight Connector 21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8" name="Straight Connector 21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9" name="Straight Connector 21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609600" y="3276600"/>
              <a:ext cx="6858000" cy="3048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0" name="Straight Connector 21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1" name="Straight Connector 22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304800" y="3352800"/>
              <a:ext cx="6858000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2" name="Straight Connector 22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3" name="Straight Connector 22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4" name="Straight Connector 22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5" name="Straight Connector 22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6" name="Straight Connector 22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7" name="Straight Connector 22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28587" y="3252788"/>
              <a:ext cx="6858000" cy="352425"/>
            </a:xfrm>
            <a:prstGeom prst="line">
              <a:avLst/>
            </a:prstGeom>
            <a:ln w="15875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8" name="Straight Connector 22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60070" y="3326130"/>
              <a:ext cx="6858000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9" name="Straight Connector 22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52400" y="3352800"/>
              <a:ext cx="6858000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30" name="Straight Connector 22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81000" y="3352800"/>
              <a:ext cx="6858000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37" name="Straight Connector 23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38" name="Straight Connector 23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095501" y="3238501"/>
              <a:ext cx="6858000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39" name="Straight Connector 23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0" name="Straight Connector 23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1" name="Straight Connector 24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2" name="Straight Connector 24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362201" y="3352800"/>
              <a:ext cx="6858000" cy="152401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3" name="Straight Connector 24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4" name="Straight Connector 24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5" name="Straight Connector 24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6" name="Straight Connector 24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7" name="Straight Connector 24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236470" y="3326131"/>
              <a:ext cx="6858000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8" name="Straight Connector 24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752600" y="3352801"/>
              <a:ext cx="6858000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9" name="Straight Connector 24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981200" y="3352800"/>
              <a:ext cx="6858000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0" name="Straight Connector 24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1" name="Straight Connector 25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467099" y="3314701"/>
              <a:ext cx="6858000" cy="228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2" name="Straight Connector 25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3" name="Straight Connector 25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4" name="Straight Connector 25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5" name="Straight Connector 25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7" name="Straight Connector 25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733800" y="3352800"/>
              <a:ext cx="6858000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8" name="Straight Connector 25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9" name="Straight Connector 25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0" name="Straight Connector 25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751070" y="3326131"/>
              <a:ext cx="6858000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1" name="Straight Connector 26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343400" y="3352801"/>
              <a:ext cx="6858000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2" name="Straight Connector 26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572000" y="3352801"/>
              <a:ext cx="6858000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4" name="Straight Connector 26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257800" y="3352802"/>
              <a:ext cx="6858000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5" name="Straight Connector 26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067300" y="3238502"/>
              <a:ext cx="6858000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6" name="Straight Connector 26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7" name="Straight Connector 26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876801" y="3352801"/>
              <a:ext cx="6858000" cy="152401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8" name="Straight Connector 26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70" name="Straight Connector 26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71" name="Straight Connector 27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751070" y="3326132"/>
              <a:ext cx="6858000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78" name="Straight Connector 27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83" name="Straight Connector 28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89" name="Straight Connector 28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92" name="Straight Connector 29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94" name="Straight Connector 29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98" name="Straight Connector 29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99" name="Straight Connector 29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02" name="Straight Connector 30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07" name="Straight Connector 30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3" name="Rectangle 112"/>
          <p:cNvSpPr xmlns:c="http://schemas.openxmlformats.org/drawingml/2006/chart" xmlns:pic="http://schemas.openxmlformats.org/drawingml/2006/picture" xmlns:dgm="http://schemas.openxmlformats.org/drawingml/2006/diagram"/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ctr" blurRad="50800" dir="2700000" dist="38100" rotWithShape="0">
              <a:srgbClr val="000000">
                <a:alpha val="40000"/>
              </a:srgbClr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endParaRPr kern="1200" lang="en-US">
              <a:solidFill>
                <a:srgbClr val="FFFFFF"/>
              </a:solidFill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94" name="Group 9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xmlns:c="http://schemas.openxmlformats.org/drawingml/2006/chart" xmlns:pic="http://schemas.openxmlformats.org/drawingml/2006/picture" xmlns:dgm="http://schemas.openxmlformats.org/drawingml/2006/diagram" id="117" name="Straight Connector 11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18" name="Straight Connector 11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20" name="Straight Connector 11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28600" y="2130425"/>
            <a:ext cx="4419600" cy="160032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rmAutofit/>
          </a:bodyPr>
          <a:lstStyle>
            <a:lvl1pPr algn="l">
              <a:defRPr b="1" baseline="0" cap="none" spc="40" sz="3600">
                <a:ln cmpd="sng" w="1333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28600" y="3733800"/>
            <a:ext cx="4419600" cy="1066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>
            <a:lvl1pPr algn="l" indent="0" marL="0">
              <a:buNone/>
              <a:defRPr sz="2200">
                <a:solidFill>
                  <a:srgbClr val="FFFFFF"/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629400" y="274638"/>
            <a:ext cx="20574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60198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pic="http://schemas.openxmlformats.org/drawingml/2006/picture" xmlns:dgm="http://schemas.openxmlformats.org/drawingml/2006/diagram" id="7" name="Group 92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xmlns:c="http://schemas.openxmlformats.org/drawingml/2006/chart" xmlns:pic="http://schemas.openxmlformats.org/drawingml/2006/picture" xmlns:dgm="http://schemas.openxmlformats.org/drawingml/2006/diagram" id="8" name="Straight Connector 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71665" y="2166212"/>
              <a:ext cx="4505731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9" name="Straight Connector 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462165" y="2051912"/>
              <a:ext cx="4505731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0" name="Straight Connector 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1" name="Straight Connector 1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2" name="Straight Connector 1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2138565" y="2128112"/>
              <a:ext cx="4505731" cy="228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3" name="Straight Connector 1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4" name="Straight Connector 1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5" name="Straight Connector 1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6" name="Straight Connector 1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7" name="Straight Connector 1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948065" y="2090012"/>
              <a:ext cx="4505731" cy="3048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8" name="Straight Connector 1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19" name="Straight Connector 1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643265" y="2166212"/>
              <a:ext cx="4505731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0" name="Straight Connector 1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1" name="Straight Connector 2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2" name="Straight Connector 2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3" name="Straight Connector 2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61735" y="2090012"/>
              <a:ext cx="4505731" cy="3048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4" name="Straight Connector 2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5" name="Straight Connector 2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467052" y="2066200"/>
              <a:ext cx="4505731" cy="352425"/>
            </a:xfrm>
            <a:prstGeom prst="line">
              <a:avLst/>
            </a:prstGeom>
            <a:ln w="15875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6" name="Straight Connector 2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778395" y="2139542"/>
              <a:ext cx="4505731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7" name="Straight Connector 2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1186065" y="2166212"/>
              <a:ext cx="4505731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8" name="Straight Connector 2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-957465" y="2166212"/>
              <a:ext cx="4505731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29" name="Straight Connector 2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242935" y="2166212"/>
              <a:ext cx="4505731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0" name="Straight Connector 2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052435" y="2051912"/>
              <a:ext cx="4505731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1" name="Straight Connector 3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2" name="Straight Connector 3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3" name="Straight Connector 3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76035" y="2128112"/>
              <a:ext cx="4505731" cy="228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4" name="Straight Connector 3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5" name="Straight Connector 3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6" name="Straight Connector 3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7" name="Straight Connector 3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8" name="Straight Connector 3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66535" y="2090012"/>
              <a:ext cx="4505731" cy="3048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39" name="Straight Connector 3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861936" y="2166211"/>
              <a:ext cx="4505731" cy="152401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0" name="Straight Connector 3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871335" y="2166212"/>
              <a:ext cx="4505731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1" name="Straight Connector 4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2" name="Straight Connector 4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3" name="Straight Connector 4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4" name="Straight Connector 4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5" name="Straight Connector 4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6" name="Straight Connector 4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047548" y="2066200"/>
              <a:ext cx="4505731" cy="352425"/>
            </a:xfrm>
            <a:prstGeom prst="line">
              <a:avLst/>
            </a:prstGeom>
            <a:ln w="15875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7" name="Straight Connector 4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736205" y="2139542"/>
              <a:ext cx="4505731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8" name="Straight Connector 4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328535" y="2166212"/>
              <a:ext cx="4505731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49" name="Straight Connector 4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1557135" y="2166212"/>
              <a:ext cx="4505731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0" name="Straight Connector 4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1" name="Straight Connector 5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271636" y="2051912"/>
              <a:ext cx="4505731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2" name="Straight Connector 5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3" name="Straight Connector 5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4" name="Straight Connector 5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5" name="Straight Connector 5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538336" y="2166212"/>
              <a:ext cx="4505731" cy="152401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6" name="Straight Connector 5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7" name="Straight Connector 5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8" name="Straight Connector 5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59" name="Straight Connector 5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0" name="Straight Connector 5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412605" y="2139542"/>
              <a:ext cx="4505731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1" name="Straight Connector 6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2" name="Straight Connector 6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3081135" y="2166212"/>
              <a:ext cx="4505731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3" name="Straight Connector 6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4" name="Straight Connector 6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643234" y="2128112"/>
              <a:ext cx="4505731" cy="228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5" name="Straight Connector 6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6" name="Straight Connector 6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7" name="Straight Connector 6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8" name="Straight Connector 6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69" name="Straight Connector 6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909935" y="2166212"/>
              <a:ext cx="4505731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0" name="Straight Connector 6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1" name="Straight Connector 7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2" name="Straight Connector 7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927205" y="2139542"/>
              <a:ext cx="4505731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3" name="Straight Connector 7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519535" y="2166212"/>
              <a:ext cx="4505731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4" name="Straight Connector 7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748135" y="2166212"/>
              <a:ext cx="4505731" cy="152400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5" name="Straight Connector 7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6433935" y="2166213"/>
              <a:ext cx="4505731" cy="1524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6" name="Straight Connector 7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6243435" y="2051913"/>
              <a:ext cx="4505731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7" name="Straight Connector 7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8" name="Straight Connector 7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6052936" y="2166212"/>
              <a:ext cx="4505731" cy="152401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79" name="Straight Connector 7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0" name="Straight Connector 7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1" name="Straight Connector 80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5927205" y="2139543"/>
              <a:ext cx="4505731" cy="20574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2" name="Straight Connector 81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3" name="Straight Connector 82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4" name="Straight Connector 83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5" name="Straight Connector 8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6" name="Straight Connector 85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7" name="Straight Connector 8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8" name="Straight Connector 8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89" name="Straight Connector 88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pic="http://schemas.openxmlformats.org/drawingml/2006/picture" xmlns:dgm="http://schemas.openxmlformats.org/drawingml/2006/diagram" id="90" name="Straight Connector 89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 flipH="1" rot="16200000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xmlns:c="http://schemas.openxmlformats.org/drawingml/2006/chart" xmlns:pic="http://schemas.openxmlformats.org/drawingml/2006/picture" xmlns:dgm="http://schemas.openxmlformats.org/drawingml/2006/diagram" id="94" name="Rectangle 93"/>
          <p:cNvSpPr xmlns:c="http://schemas.openxmlformats.org/drawingml/2006/chart" xmlns:pic="http://schemas.openxmlformats.org/drawingml/2006/picture" xmlns:dgm="http://schemas.openxmlformats.org/drawingml/2006/diagram"/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endParaRPr kern="1200" lang="en-US">
              <a:solidFill>
                <a:srgbClr val="FFFFFF"/>
              </a:solidFill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96" name="Straight Connector 95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97" name="Straight Connector 96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5621364"/>
            <a:ext cx="8305800" cy="414649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/>
          <a:lstStyle>
            <a:lvl1pPr indent="0" marL="0">
              <a:buNone/>
              <a:defRPr sz="2000">
                <a:solidFill>
                  <a:srgbClr val="FFFFFF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5" name="Title 9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4463568"/>
            <a:ext cx="8305800" cy="1143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" name="Dat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1" name="Footer Placeholder 90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2" name="Slide Number Placeholder 9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35113"/>
            <a:ext cx="4040188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174875"/>
            <a:ext cx="4040188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1535113"/>
            <a:ext cx="4041775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2174875"/>
            <a:ext cx="4041775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Date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ooter Placeholder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Slide Number Placeholder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oot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Slide Numb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Dat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Footer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00400" y="273050"/>
            <a:ext cx="5486400" cy="58531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7" name="Rectangle 36"/>
          <p:cNvSpPr xmlns:c="http://schemas.openxmlformats.org/drawingml/2006/chart" xmlns:pic="http://schemas.openxmlformats.org/drawingml/2006/picture" xmlns:dgm="http://schemas.openxmlformats.org/drawingml/2006/diagram"/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ctr" blurRad="50800" dir="2700000" dist="38100" rotWithShape="0">
              <a:srgbClr val="000000">
                <a:alpha val="40000"/>
              </a:srgbClr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endParaRPr kern="1200" lang="en-US">
              <a:solidFill>
                <a:srgbClr val="FFFFFF"/>
              </a:solidFill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39" name="Straight Connector 38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41" name="Straight Connector 40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43" name="Straight Connector 42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1901952"/>
            <a:ext cx="2377440" cy="1371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1" baseline="0" cap="none" dirty="0" kern="1200" lang="en-US" spc="20" sz="2600">
                <a:ln cmpd="sng" w="12700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3273552"/>
            <a:ext cx="2377440" cy="1371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>
            <a:lvl1pPr indent="0" marL="0">
              <a:buNone/>
              <a:defRPr sz="1800">
                <a:solidFill>
                  <a:srgbClr val="FFFFFF"/>
                </a:solidFill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00400" y="381000"/>
            <a:ext cx="5562600" cy="5638800"/>
          </a:xfrm>
          <a:solidFill>
            <a:schemeClr val="bg2"/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r>
              <a:rPr lang="en-US" smtClean="0">
                <a:uFillTx/>
              </a:rPr>
              <a:t>Click icon to add picture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3" name="Rectangle 32"/>
          <p:cNvSpPr xmlns:c="http://schemas.openxmlformats.org/drawingml/2006/chart" xmlns:pic="http://schemas.openxmlformats.org/drawingml/2006/picture" xmlns:dgm="http://schemas.openxmlformats.org/drawingml/2006/diagram"/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algn="ctr" blurRad="50800" dir="2700000" dist="38100" rotWithShape="0">
              <a:srgbClr val="000000">
                <a:alpha val="40000"/>
              </a:srgbClr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endParaRPr kern="1200" lang="en-US">
              <a:solidFill>
                <a:srgbClr val="FFFFFF"/>
              </a:solidFill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34" name="Straight Connector 33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35" name="Straight Connector 34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60" name="Straight Connector 59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5448" y="1905000"/>
            <a:ext cx="2377440" cy="1371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rmAutofit/>
          </a:bodyPr>
          <a:lstStyle>
            <a:lvl1pPr algn="l">
              <a:defRPr b="1" baseline="0" cap="none" spc="20" sz="2600">
                <a:ln cmpd="sng" w="12700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3276600"/>
            <a:ext cx="2377440" cy="1371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>
            <a:lvl1pPr indent="0" marL="0">
              <a:buNone/>
              <a:defRPr sz="1800">
                <a:solidFill>
                  <a:srgbClr val="FFFFFF"/>
                </a:solidFill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90" name="Rectangle 189"/>
          <p:cNvSpPr xmlns:c="http://schemas.openxmlformats.org/drawingml/2006/chart" xmlns:pic="http://schemas.openxmlformats.org/drawingml/2006/picture" xmlns:dgm="http://schemas.openxmlformats.org/drawingml/2006/diagram"/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49352" y="137160"/>
            <a:ext cx="8869680" cy="6583680"/>
          </a:xfrm>
          <a:prstGeom prst="rect">
            <a:avLst/>
          </a:prstGeom>
          <a:noFill/>
          <a:ln cmpd="sng" w="19050">
            <a:solidFill>
              <a:schemeClr val="accent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endParaRPr kern="1200" lang="en-US">
              <a:solidFill>
                <a:srgbClr val="FFFFFF"/>
              </a:solidFill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" name="Titl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6312408"/>
            <a:ext cx="2133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l">
              <a:defRPr sz="1200">
                <a:solidFill>
                  <a:schemeClr val="tx2"/>
                </a:solidFill>
                <a:uFillTx/>
              </a:defRPr>
            </a:lvl1pPr>
          </a:lstStyle>
          <a:p>
            <a:fld id="{3CB841FF-2265-490D-82DC-A1CE081A9D8D}" type="datetimeFigureOut">
              <a:rPr lang="en-US" smtClean="0">
                <a:uFillTx/>
              </a:rPr>
              <a:t>4/28/2013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31123" y="6312408"/>
            <a:ext cx="3481754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ctr">
              <a:defRPr sz="1200">
                <a:solidFill>
                  <a:schemeClr val="tx2"/>
                </a:solidFill>
                <a:uFillTx/>
              </a:defRPr>
            </a:lvl1pPr>
          </a:lstStyle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553200" y="6312408"/>
            <a:ext cx="2133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r">
              <a:defRPr sz="1200">
                <a:solidFill>
                  <a:schemeClr val="tx2"/>
                </a:solidFill>
                <a:uFillTx/>
              </a:defRPr>
            </a:lvl1pPr>
          </a:lstStyle>
          <a:p>
            <a:fld id="{459C71D3-11B3-4A30-8287-0A25969E69E8}" type="slidenum">
              <a:rPr lang="en-US" smtClean="0">
                <a:uFillTx/>
              </a:rPr>
              <a:t>‹#›</a:t>
            </a:fld>
            <a:endParaRPr dirty="0"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dk1" bg2="dk2" folHlink="folHlink" hlink="hlink" tx1="lt1" tx2="lt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l" defTabSz="914400" eaLnBrk="1" hangingPunct="1" latinLnBrk="0" rtl="0">
        <a:spcBef>
          <a:spcPct val="0"/>
        </a:spcBef>
        <a:buNone/>
        <a:defRPr b="1" cap="none" kern="1200" spc="50" sz="3600">
          <a:ln cmpd="sng" w="13335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lvl1pPr algn="l" defTabSz="914400" eaLnBrk="1" hangingPunct="1" indent="-274320" latinLnBrk="0" marL="274320" rtl="0">
        <a:spcBef>
          <a:spcPct val="20000"/>
        </a:spcBef>
        <a:buClr>
          <a:schemeClr val="accent1">
            <a:lumMod val="60000"/>
            <a:lumOff val="40000"/>
          </a:schemeClr>
        </a:buClr>
        <a:buFont charset="0" pitchFamily="34" typeface="Arial"/>
        <a:buChar char="•"/>
        <a:defRPr kern="1200" sz="2400">
          <a:solidFill>
            <a:schemeClr val="tx2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182880" latinLnBrk="0" marL="548640" rtl="0">
        <a:spcBef>
          <a:spcPct val="20000"/>
        </a:spcBef>
        <a:buClr>
          <a:schemeClr val="accent1">
            <a:lumMod val="60000"/>
            <a:lumOff val="40000"/>
          </a:schemeClr>
        </a:buClr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914400" rtl="0">
        <a:spcBef>
          <a:spcPct val="20000"/>
        </a:spcBef>
        <a:buClr>
          <a:schemeClr val="accent2"/>
        </a:buClr>
        <a:buFont charset="0" pitchFamily="34" typeface="Arial"/>
        <a:buChar char="•"/>
        <a:defRPr kern="1200" sz="2000">
          <a:solidFill>
            <a:schemeClr val="tx2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188720" rtl="0">
        <a:spcBef>
          <a:spcPct val="20000"/>
        </a:spcBef>
        <a:buClr>
          <a:schemeClr val="accent3"/>
        </a:buClr>
        <a:buFont charset="0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1463040" rtl="0">
        <a:spcBef>
          <a:spcPct val="20000"/>
        </a:spcBef>
        <a:buClr>
          <a:schemeClr val="accent4"/>
        </a:buClr>
        <a:buFont charset="0" pitchFamily="34" typeface="Arial"/>
        <a:buChar char="•"/>
        <a:defRPr baseline="0" kern="1200" sz="1600">
          <a:solidFill>
            <a:schemeClr val="tx2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182880" latinLnBrk="0" marL="1691640" rtl="0">
        <a:spcBef>
          <a:spcPct val="20000"/>
        </a:spcBef>
        <a:buClr>
          <a:schemeClr val="accent5"/>
        </a:buClr>
        <a:buFont charset="0" pitchFamily="34" typeface="Arial"/>
        <a:buChar char="•"/>
        <a:defRPr kern="1200" sz="16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182880" latinLnBrk="0" marL="1920240" rtl="0">
        <a:spcBef>
          <a:spcPct val="20000"/>
        </a:spcBef>
        <a:buClr>
          <a:schemeClr val="accent6"/>
        </a:buClr>
        <a:buFont charset="0" pitchFamily="34" typeface="Arial"/>
        <a:buChar char="•"/>
        <a:defRPr kern="1200" sz="16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182880" latinLnBrk="0" marL="2148840" rtl="0">
        <a:spcBef>
          <a:spcPct val="20000"/>
        </a:spcBef>
        <a:buClr>
          <a:schemeClr val="accent3"/>
        </a:buClr>
        <a:buFont charset="0" pitchFamily="34" typeface="Arial"/>
        <a:buChar char="•"/>
        <a:defRPr kern="1200" sz="16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182880" latinLnBrk="0" marL="2377440" rtl="0">
        <a:spcBef>
          <a:spcPct val="20000"/>
        </a:spcBef>
        <a:buClr>
          <a:schemeClr val="accent6"/>
        </a:buClr>
        <a:buFont charset="0" pitchFamily="34" typeface="Arial"/>
        <a:buChar char="•"/>
        <a:defRPr kern="1200" sz="16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png" Type="http://schemas.openxmlformats.org/officeDocument/2006/relationships/image"></Relationship><Relationship Id="rId3" Target="../media/image3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8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3.png" Type="http://schemas.openxmlformats.org/officeDocument/2006/relationships/image"></Relationship><Relationship Id="rId4" Target="../media/image9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9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9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9.pn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9.xml" Type="http://schemas.openxmlformats.org/officeDocument/2006/relationships/notesSlide"></Relationship><Relationship Id="rId3" Target="../media/image1.pn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0.xml" Type="http://schemas.openxmlformats.org/officeDocument/2006/relationships/notesSlide"></Relationship><Relationship Id="rId3" Target="../media/image1.pn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1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9.png" Type="http://schemas.openxmlformats.org/officeDocument/2006/relationships/image"></Relationship><Relationship Id="rId5" Target="../media/image3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4.jp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5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4.jp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6.jpe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3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3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3.png" Type="http://schemas.openxmlformats.org/officeDocument/2006/relationships/image"></Relationship><Relationship Id="rId4" Target="../media/image7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8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8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1.png" Type="http://schemas.openxmlformats.org/officeDocument/2006/relationships/image"></Relationship><Relationship Id="rId4" Target="../media/image3.png" Type="http://schemas.openxmlformats.org/officeDocument/2006/relationships/image"></Relationship><Relationship Id="rId5" Target="../media/image8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050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20700" y="2895600"/>
            <a:ext cx="6705600" cy="1219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lvl="0" marL="0">
              <a:lnSpc>
                <a:spcPct val="80000"/>
              </a:lnSpc>
              <a:spcBef>
                <a:spcPts val="0"/>
              </a:spcBef>
              <a:buNone/>
            </a:pPr>
            <a:r>
              <a:rPr b="1" dirty="0" lang="en-US" smtClean="0" sz="9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ctr" blurRad="50800" dir="5400000" dist="63500" rotWithShape="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What a </a:t>
            </a:r>
            <a:br>
              <a:rPr b="1" dirty="0" lang="en-US" smtClean="0" sz="9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ctr" blurRad="50800" dir="5400000" dist="63500" rotWithShape="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9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ctr" blurRad="50800" dir="5400000" dist="63500" rotWithShape="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Fish Story!</a:t>
            </a:r>
            <a:endParaRPr b="1" dirty="0" lang="en-US" sz="900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ctr" blurRad="50800" dir="5400000" dist="63500" rotWithShape="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Title 1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5257800"/>
            <a:ext cx="6858000" cy="87629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b="1" dirty="0" lang="en-US" smtClean="0" sz="60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ctr" blurRad="50800" dir="5400000" dist="63500" rotWithShape="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JOHN 21:1-17</a:t>
            </a:r>
            <a:endParaRPr b="1" dirty="0" lang="en-US" sz="6000"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ctr" blurRad="50800" dir="5400000" dist="63500" rotWithShape="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2" name="Group 1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4419599" y="152400"/>
            <a:ext cx="4906417" cy="2275127"/>
            <a:chOff x="4419599" y="152400"/>
            <a:chExt cx="4906417" cy="2275127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13" name="Picture 12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4419599" y="152400"/>
              <a:ext cx="4906417" cy="2275127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15" name="Straight Connector 14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4588786" y="322379"/>
              <a:ext cx="0" cy="1353494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000" y="304800"/>
            <a:ext cx="8534400" cy="6324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algn="ctr"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     According to the Gospels</a:t>
            </a:r>
          </a:p>
          <a:p>
            <a:pPr indent="0" marL="0">
              <a:lnSpc>
                <a:spcPct val="90000"/>
              </a:lnSpc>
              <a:spcBef>
                <a:spcPts val="3000"/>
              </a:spcBef>
              <a:buNone/>
            </a:pPr>
            <a:r>
              <a:rPr b="1" dirty="0" lang="en-US" smtClean="0" sz="49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JOHN</a:t>
            </a:r>
            <a:r>
              <a:rPr b="1" dirty="0" lang="en-US" smtClean="0" sz="49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9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ends with Jesus showing them how to </a:t>
            </a:r>
            <a:r>
              <a:rPr b="1" dirty="0" lang="en-US" smtClean="0" sz="49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be </a:t>
            </a:r>
            <a:r>
              <a:rPr b="1" dirty="0" lang="en-US" smtClean="0" sz="49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gatherers</a:t>
            </a:r>
            <a:r>
              <a:rPr b="1" dirty="0" lang="en-US" sz="49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of men and </a:t>
            </a:r>
            <a:r>
              <a:rPr b="1" dirty="0" lang="en-US" smtClean="0" sz="49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shepherds</a:t>
            </a:r>
            <a:r>
              <a:rPr b="1" dirty="0" lang="en-US" smtClean="0" sz="49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9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of His flock. </a:t>
            </a:r>
            <a:r>
              <a:rPr b="1" dirty="0" lang="en-US" smtClean="0" sz="49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(John 21:1-17)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81000" y="133253"/>
            <a:ext cx="1191043" cy="1195320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1752600"/>
            <a:ext cx="8229600" cy="2133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buNone/>
            </a:pPr>
            <a:r>
              <a:rPr b="1" dirty="0" lang="en-US" smtClean="0" sz="8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Turn to </a:t>
            </a:r>
          </a:p>
          <a:p>
            <a:pPr indent="0" marL="0">
              <a:lnSpc>
                <a:spcPct val="90000"/>
              </a:lnSpc>
              <a:spcBef>
                <a:spcPts val="0"/>
              </a:spcBef>
              <a:buNone/>
            </a:pPr>
            <a:r>
              <a:rPr b="1" dirty="0" lang="en-US" smtClean="0" sz="8000">
                <a:solidFill>
                  <a:srgbClr val="FFFF57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John 21:1-17</a:t>
            </a:r>
            <a:endParaRPr b="1" dirty="0" lang="en-US" sz="8000">
              <a:solidFill>
                <a:srgbClr val="FFFF57"/>
              </a:solidFill>
              <a:effectLst>
                <a:glow rad="127000">
                  <a:schemeClr val="bg2">
                    <a:lumMod val="90000"/>
                    <a:lumOff val="10000"/>
                  </a:schemeClr>
                </a:glow>
                <a:outerShdw algn="tl" blurRad="38100" dir="2700000" dist="6350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8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19356" y="5790843"/>
            <a:ext cx="886244" cy="889426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152400"/>
            <a:ext cx="8839200" cy="6477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What a Fish Story!  John 21:1-17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He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gives 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those </a:t>
            </a:r>
            <a:r>
              <a:rPr b="1" dirty="0" lang="en-US" smtClean="0" sz="48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direction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whom will listen to his 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voice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charset="0" pitchFamily="49" typeface="Courier New"/>
              <a:buChar char="o"/>
            </a:pPr>
            <a:r>
              <a:rPr b="1" dirty="0" lang="en-US" smtClean="0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As </a:t>
            </a:r>
            <a:r>
              <a:rPr b="1" dirty="0" lang="en-US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Jesus worked through the direction of the Father, so too the disciples must work at the word of Jesus. </a:t>
            </a:r>
            <a:r>
              <a:rPr b="1" dirty="0" lang="en-US" smtClean="0" sz="45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Faith</a:t>
            </a:r>
            <a:r>
              <a:rPr b="1" dirty="0" lang="en-US" smtClean="0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comes by hearing and hearing by the Word of God (Romans 10:17)</a:t>
            </a:r>
            <a:endParaRPr b="1" dirty="0" lang="en-US" smtClean="0" sz="450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tl" blurRad="38100" dir="2700000" dist="6350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19356" y="5790843"/>
            <a:ext cx="886244" cy="889426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152400"/>
            <a:ext cx="8839200" cy="6477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What a Fish Story!  John 21:1-17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Peter realized his own </a:t>
            </a:r>
            <a:r>
              <a:rPr b="1" dirty="0" lang="en-US" sz="50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sinfulness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and need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charset="0" pitchFamily="49" typeface="Courier New"/>
              <a:buChar char="o"/>
            </a:pPr>
            <a:r>
              <a:rPr b="1" dirty="0" lang="en-US" sz="48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He covered up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charset="0" pitchFamily="49" typeface="Courier New"/>
              <a:buChar char="o"/>
            </a:pPr>
            <a:r>
              <a:rPr b="1" dirty="0" lang="en-US" sz="48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He dove in to reach Jesus </a:t>
            </a:r>
            <a:br>
              <a:rPr b="1" dirty="0" lang="en-US" sz="48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z="48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 faster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19356" y="5790843"/>
            <a:ext cx="886244" cy="889426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152400"/>
            <a:ext cx="8839200" cy="6477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What a Fish Story!  John 21:1-17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Jesus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promised He would give them a new </a:t>
            </a:r>
            <a:r>
              <a:rPr b="1" dirty="0" lang="en-US" smtClean="0" sz="48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identity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and </a:t>
            </a:r>
            <a:r>
              <a:rPr b="1" dirty="0" lang="en-US" smtClean="0" sz="48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purpose</a:t>
            </a:r>
            <a:r>
              <a:rPr b="1" dirty="0" lang="en-US" smtClean="0" sz="4800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(Luke 5:10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)</a:t>
            </a:r>
            <a:endParaRPr b="1" dirty="0" lang="en-US" sz="4800"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tl" blurRad="38100" dir="2700000" dist="6350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charset="0" pitchFamily="49" typeface="Courier New"/>
              <a:buChar char="o"/>
            </a:pPr>
            <a:r>
              <a:rPr b="1" dirty="0" lang="en-US" smtClean="0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They </a:t>
            </a:r>
            <a:r>
              <a:rPr b="1" dirty="0" lang="en-US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were sinners who </a:t>
            </a:r>
            <a:br>
              <a:rPr b="1" dirty="0" lang="en-US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caught </a:t>
            </a:r>
            <a:r>
              <a:rPr b="1" dirty="0" lang="en-US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fish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charset="0" pitchFamily="49" typeface="Courier New"/>
              <a:buChar char="o"/>
            </a:pPr>
            <a:r>
              <a:rPr b="1" dirty="0" lang="en-US" smtClean="0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Jesus </a:t>
            </a:r>
            <a:r>
              <a:rPr b="1" dirty="0" lang="en-US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would make them </a:t>
            </a:r>
            <a:r>
              <a:rPr b="1" dirty="0" lang="en-US" smtClean="0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/>
            </a:r>
            <a:br>
              <a:rPr b="1" dirty="0" lang="en-US" smtClean="0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redeemed </a:t>
            </a:r>
            <a:r>
              <a:rPr b="1" dirty="0" lang="en-US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fishers of men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19356" y="5790843"/>
            <a:ext cx="886244" cy="889426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152400"/>
            <a:ext cx="8839200" cy="6477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What a Fish Story!  John 21:1-17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This 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story is not about </a:t>
            </a: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/>
            </a:r>
            <a:b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“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one more try” </a:t>
            </a:r>
            <a:endParaRPr b="1" dirty="0" lang="en-US" smtClean="0" sz="500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tl" blurRad="38100" dir="2700000" dist="6350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charset="0" pitchFamily="49" typeface="Courier New"/>
              <a:buChar char="o"/>
            </a:pPr>
            <a:r>
              <a:rPr b="1" dirty="0" lang="en-US" smtClean="0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His </a:t>
            </a:r>
            <a:r>
              <a:rPr b="1"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work (salvation</a:t>
            </a:r>
            <a:r>
              <a:rPr b="1" dirty="0" lang="en-US" smtClean="0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)– </a:t>
            </a:r>
            <a:br>
              <a:rPr b="1" dirty="0" lang="en-US" smtClean="0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dirty="0" lang="en-US" smtClean="0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“</a:t>
            </a:r>
            <a:r>
              <a:rPr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For it is </a:t>
            </a:r>
            <a:r>
              <a:rPr b="1"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by grace </a:t>
            </a:r>
            <a:r>
              <a:rPr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you have been saved, </a:t>
            </a:r>
            <a:r>
              <a:rPr b="1"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through faith</a:t>
            </a:r>
            <a:r>
              <a:rPr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—and </a:t>
            </a:r>
            <a:r>
              <a:rPr b="1"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this is not from yourselves, it is the gift of God</a:t>
            </a:r>
            <a:r>
              <a:rPr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—not by</a:t>
            </a:r>
            <a:r>
              <a:rPr b="1" dirty="0" lang="en-US" sz="47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mtClean="0" sz="47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works</a:t>
            </a:r>
            <a:r>
              <a:rPr b="1" dirty="0" lang="en-US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dirty="0" lang="en-US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so that no one can boast. (</a:t>
            </a:r>
            <a:r>
              <a:rPr dirty="0" lang="en-US" smtClean="0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Ephesians </a:t>
            </a:r>
            <a:r>
              <a:rPr dirty="0" lang="en-US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2:8-9)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152400"/>
            <a:ext cx="8839200" cy="6477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What a Fish Story!  John 21:1-17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This 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story is not about </a:t>
            </a: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/>
            </a:r>
            <a:b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“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one more try” </a:t>
            </a:r>
            <a:endParaRPr b="1" dirty="0" lang="en-US" smtClean="0" sz="500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tl" blurRad="38100" dir="2700000" dist="6350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charset="0" pitchFamily="49" typeface="Courier New"/>
              <a:buChar char="o"/>
            </a:pPr>
            <a:r>
              <a:rPr b="1" dirty="0" lang="en-US" smtClean="0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Our </a:t>
            </a:r>
            <a:r>
              <a:rPr b="1" dirty="0" lang="en-US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work (co-laborers</a:t>
            </a:r>
            <a:r>
              <a:rPr b="1" dirty="0" lang="en-US" smtClean="0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)—</a:t>
            </a:r>
            <a:br>
              <a:rPr b="1" dirty="0" lang="en-US" smtClean="0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The </a:t>
            </a:r>
            <a:r>
              <a:rPr b="1" dirty="0" lang="en-US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work of the Church is through </a:t>
            </a:r>
            <a:r>
              <a:rPr b="1" dirty="0" lang="en-US" smtClean="0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the </a:t>
            </a:r>
            <a:r>
              <a:rPr b="1" dirty="0" lang="en-US" smtClean="0" sz="47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Holy Spirit</a:t>
            </a:r>
            <a:r>
              <a:rPr b="1" dirty="0" lang="en-US" smtClean="0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. </a:t>
            </a:r>
            <a:r>
              <a:rPr b="1" dirty="0" lang="en-US" sz="47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Christ himself (through the Spirit) is ministering in and through our efforts.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" y="152400"/>
            <a:ext cx="8839200" cy="6477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What a Fish Story!  John 21:1-17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Proverbs 3:5-6 </a:t>
            </a: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/>
            </a:r>
            <a:b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“Trust 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in the Lord with all your heart and lean not on your own understanding; in all your ways submit to him, and he will direct your path</a:t>
            </a: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.”</a:t>
            </a:r>
            <a:endParaRPr b="1" dirty="0" lang="en-US" sz="500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tl" blurRad="38100" dir="2700000" dist="6350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19356" y="5790843"/>
            <a:ext cx="886244" cy="889426"/>
          </a:xfrm>
          <a:prstGeom prst="rect">
            <a:avLst/>
          </a:prstGeom>
        </p:spPr>
      </p:pic>
      <p:grpSp>
        <p:nvGrpSpPr>
          <p:cNvPr xmlns:c="http://schemas.openxmlformats.org/drawingml/2006/chart" xmlns:pic="http://schemas.openxmlformats.org/drawingml/2006/picture" xmlns:dgm="http://schemas.openxmlformats.org/drawingml/2006/diagram" id="6" name="Group 5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7" name="Picture 6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5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8" name="Straight Connector 7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286000" y="299013"/>
            <a:ext cx="4572000" cy="6096000"/>
          </a:xfrm>
          <a:prstGeom prst="rect">
            <a:avLst/>
          </a:prstGeom>
        </p:spPr>
      </p:pic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5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1027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570550" y="0"/>
            <a:ext cx="1001450" cy="1540796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286000" y="299013"/>
            <a:ext cx="4572000" cy="6096000"/>
          </a:xfrm>
          <a:prstGeom prst="rect">
            <a:avLst/>
          </a:prstGeom>
        </p:spPr>
      </p:pic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1026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33400" y="6921500"/>
            <a:ext cx="1163638" cy="18256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28600" y="304800"/>
            <a:ext cx="8839200" cy="6324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dirty="0" lang="en-US" smtClean="0" sz="55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Turn to Luke 5:1-11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He 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gives them direction, </a:t>
            </a:r>
            <a:b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they 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listen to </a:t>
            </a: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His </a:t>
            </a: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voice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Peter </a:t>
            </a: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realized his </a:t>
            </a:r>
            <a:r>
              <a:rPr b="1" dirty="0" lang="en-US" smtClean="0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sinfulness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b="1" dirty="0" lang="en-US" smtClean="0" sz="41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The </a:t>
            </a:r>
            <a:r>
              <a:rPr b="1" dirty="0" lang="en-US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goodness of God leads you </a:t>
            </a:r>
            <a: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/>
            </a:r>
            <a:b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to </a:t>
            </a:r>
            <a:r>
              <a:rPr b="1" dirty="0" lang="en-US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repentance (</a:t>
            </a:r>
            <a: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Romans 2:4)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b="1" dirty="0" lang="en-US" sz="4500"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When </a:t>
            </a:r>
            <a:r>
              <a:rPr b="1" dirty="0" lang="en-US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we realize we can’t do it </a:t>
            </a:r>
            <a: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/>
            </a:r>
            <a:b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45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ourselves…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28600" y="304800"/>
            <a:ext cx="8839200" cy="6324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indent="0" mar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dirty="0" lang="en-US" smtClean="0" sz="55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Turn to Luke 5:1-11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b="1" dirty="0" lang="en-US" sz="50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Jesus promised He would give them a new identity and new purpose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3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3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524000" y="370059"/>
            <a:ext cx="6096000" cy="6117882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000" y="304800"/>
            <a:ext cx="8534400" cy="6324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algn="ctr"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     According to the Gospels</a:t>
            </a:r>
          </a:p>
          <a:p>
            <a:pPr indent="0" marL="0">
              <a:lnSpc>
                <a:spcPct val="90000"/>
              </a:lnSpc>
              <a:spcBef>
                <a:spcPts val="3000"/>
              </a:spcBef>
              <a:buNone/>
            </a:pPr>
            <a:r>
              <a:rPr b="1" dirty="0" lang="en-US" smtClean="0" sz="48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MATTHEW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ends with Jesus 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/>
            </a:r>
            <a:b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</a:b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giving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the “Great 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Commission”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charging them to go into the world and make disciples of all nations 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as </a:t>
            </a:r>
            <a:r>
              <a:rPr b="1" dirty="0" lang="en-US" smtClean="0" sz="48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teachers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of everything He commanded. (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Matthew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28:16-20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) </a:t>
            </a: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81000" y="133253"/>
            <a:ext cx="1191043" cy="1195320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000" y="304800"/>
            <a:ext cx="8534400" cy="6324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algn="ctr"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     According to the Gospels</a:t>
            </a:r>
          </a:p>
          <a:p>
            <a:pPr indent="0" marL="0">
              <a:lnSpc>
                <a:spcPct val="90000"/>
              </a:lnSpc>
              <a:spcBef>
                <a:spcPts val="3000"/>
              </a:spcBef>
              <a:buNone/>
            </a:pPr>
            <a:r>
              <a:rPr b="1" dirty="0" lang="en-US" smtClean="0" sz="48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MARK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ends with the disciples commissioned by Jesus to go to the world </a:t>
            </a:r>
            <a:r>
              <a:rPr b="1" dirty="0" lang="en-US" smtClean="0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as </a:t>
            </a:r>
            <a:r>
              <a:rPr b="1" dirty="0" lang="en-US" smtClean="0" sz="480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preachers</a:t>
            </a:r>
            <a:r>
              <a:rPr b="1" dirty="0" lang="en-US" sz="480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, recreating the powerful signs of Jesus and bringing new believers into the community of faith.  (Mark 16:15-20)</a:t>
            </a:r>
            <a:endParaRPr b="1" dirty="0" lang="en-US" smtClean="0" sz="480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tl" blurRad="38100" dir="2700000" dist="6350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81000" y="133253"/>
            <a:ext cx="1191043" cy="1195320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07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Conten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1000" y="304800"/>
            <a:ext cx="8534400" cy="6324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Autofit/>
          </a:bodyPr>
          <a:lstStyle/>
          <a:p>
            <a:pPr algn="ctr" indent="0" mar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dirty="0" lang="en-US" smtClean="0" sz="500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     According to the Gospels</a:t>
            </a:r>
          </a:p>
          <a:p>
            <a:pPr indent="0" marL="0">
              <a:lnSpc>
                <a:spcPct val="90000"/>
              </a:lnSpc>
              <a:spcBef>
                <a:spcPts val="3000"/>
              </a:spcBef>
              <a:buNone/>
            </a:pPr>
            <a:r>
              <a:rPr b="1" dirty="0" lang="en-US" smtClean="0" sz="4750">
                <a:solidFill>
                  <a:schemeClr val="tx1"/>
                </a:solidFill>
                <a:effectLst>
                  <a:glow rad="1270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LUKE</a:t>
            </a:r>
            <a:r>
              <a:rPr b="1" dirty="0" lang="en-US" smtClean="0" sz="475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</a:t>
            </a:r>
            <a:r>
              <a:rPr b="1" dirty="0" lang="en-US" sz="475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ends with Jesus calling them to be his </a:t>
            </a:r>
            <a:r>
              <a:rPr b="1" dirty="0" lang="en-US" smtClean="0" sz="4750" u="sng">
                <a:solidFill>
                  <a:srgbClr val="FFFF57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witnesses</a:t>
            </a:r>
            <a:r>
              <a:rPr b="1" dirty="0" lang="en-US" sz="475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 in the </a:t>
            </a:r>
            <a:r>
              <a:rPr b="1" dirty="0" lang="en-US" smtClean="0" sz="475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world—empowered </a:t>
            </a:r>
            <a:r>
              <a:rPr b="1" dirty="0" lang="en-US" sz="475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by the Holy Spirit, who will testify concerning the events of Jesus’ life and bring new followers into discipleship. </a:t>
            </a:r>
            <a:r>
              <a:rPr b="1" dirty="0" lang="en-US" smtClean="0" sz="475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(Luke </a:t>
            </a:r>
            <a:r>
              <a:rPr b="1" dirty="0" lang="en-US" sz="475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algn="tl" blurRad="38100" dir="2700000" dist="63500">
                    <a:schemeClr val="bg1"/>
                  </a:outerShdw>
                </a:effectLst>
                <a:uFillTx/>
                <a:latin charset="0" pitchFamily="34" typeface="Calibri"/>
                <a:cs charset="0" pitchFamily="34" typeface="Calibri"/>
              </a:rPr>
              <a:t>24:44-49)</a:t>
            </a:r>
            <a:endParaRPr b="1" dirty="0" lang="en-US" smtClean="0" sz="475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algn="tl" blurRad="38100" dir="2700000" dist="63500">
                  <a:schemeClr val="bg1"/>
                </a:outerShdw>
              </a:effectLst>
              <a:uFillTx/>
              <a:latin charset="0" pitchFamily="34" typeface="Calibri"/>
              <a:cs charset="0" pitchFamily="34" typeface="Calibri"/>
            </a:endParaRP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4" name="Group 3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xmlns:c="http://schemas.openxmlformats.org/drawingml/2006/chart" xmlns:pic="http://schemas.openxmlformats.org/drawingml/2006/picture" xmlns:dgm="http://schemas.openxmlformats.org/drawingml/2006/diagram" id="6" name="Picture 5"/>
            <p:cNvPicPr xmlns:c="http://schemas.openxmlformats.org/drawingml/2006/chart" xmlns:pic="http://schemas.openxmlformats.org/drawingml/2006/picture" xmlns:dgm="http://schemas.openxmlformats.org/drawingml/2006/diagram">
              <a:picLocks noChangeAspect="1"/>
            </p:cNvPicPr>
            <p:nvPr/>
          </p:nvPicPr>
          <p:blipFill xmlns:c="http://schemas.openxmlformats.org/drawingml/2006/chart" xmlns:pic="http://schemas.openxmlformats.org/drawingml/2006/picture" xmlns:dgm="http://schemas.openxmlformats.org/drawingml/2006/diagram">
            <a:blip r:embed="rId4" cstate="print"/>
            <a:stretch>
              <a:fillRect/>
            </a:stretch>
          </p:blipFill>
          <p:spPr xmlns:c="http://schemas.openxmlformats.org/drawingml/2006/chart" xmlns:pic="http://schemas.openxmlformats.org/drawingml/2006/picture" xmlns:dgm="http://schemas.openxmlformats.org/drawingml/2006/diagram"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xmlns:c="http://schemas.openxmlformats.org/drawingml/2006/chart" xmlns:pic="http://schemas.openxmlformats.org/drawingml/2006/picture" xmlns:dgm="http://schemas.openxmlformats.org/drawingml/2006/diagram" id="7" name="Straight Connector 6"/>
            <p:cNvCxnSpPr xmlns:c="http://schemas.openxmlformats.org/drawingml/2006/chart" xmlns:pic="http://schemas.openxmlformats.org/drawingml/2006/picture" xmlns:dgm="http://schemas.openxmlformats.org/drawingml/2006/diagram"/>
            <p:nvPr/>
          </p:nvCxnSpPr>
          <p:spPr xmlns:c="http://schemas.openxmlformats.org/drawingml/2006/chart" xmlns:pic="http://schemas.openxmlformats.org/drawingml/2006/picture" xmlns:dgm="http://schemas.openxmlformats.org/drawingml/2006/diagram">
            <a:xfrm>
              <a:off x="6781800" y="5867400"/>
              <a:ext cx="0" cy="609600"/>
            </a:xfrm>
            <a:prstGeom prst="line">
              <a:avLst/>
            </a:prstGeom>
          </p:spPr>
          <p:style xmlns:c="http://schemas.openxmlformats.org/drawingml/2006/chart" xmlns:pic="http://schemas.openxmlformats.org/drawingml/2006/picture" xmlns:dgm="http://schemas.openxmlformats.org/drawingml/2006/diagram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xmlns:c="http://schemas.openxmlformats.org/drawingml/2006/chart" xmlns:pic="http://schemas.openxmlformats.org/drawingml/2006/picture" xmlns:dgm="http://schemas.openxmlformats.org/drawingml/2006/diagram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81000" y="133253"/>
            <a:ext cx="1191043" cy="1195320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sng" w="15875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254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r="5400000" dist="254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8700000"/>
            </a:lightRig>
          </a:scene3d>
          <a:sp3d contourW="12700" prstMaterial="dkEdge">
            <a:bevelT h="0" prst="relaxedInset" w="0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r="5400000" dist="254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13200000"/>
            </a:lightRig>
          </a:scene3d>
          <a:sp3d prstMaterial="dkEdge">
            <a:bevelT h="50800" prst="relaxedInset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b="60000" l="15000" r="85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40315</TotalTime>
  <Words>307</Words>
  <Application>Microsoft Office PowerPoint</Application>
  <PresentationFormat>On-screen Show (4:3)</PresentationFormat>
  <Paragraphs>49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Tw Cen MT</vt:lpstr>
      <vt:lpstr>Courier New</vt:lpstr>
      <vt:lpstr>Calibri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543</cp:revision>
  <dcterms:created xsi:type="dcterms:W3CDTF">2011-12-15T15:57:33Z</dcterms:created>
  <dcterms:modified xsi:type="dcterms:W3CDTF">2013-04-28T10:46:19Z</dcterms:modified>
</cp:coreProperties>
</file>