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</p:sldIdLst>
  <p:sldSz cx="9144000" cy="6858000" type="screen4x3"/>
  <p:notesSz xmlns:c="http://schemas.openxmlformats.org/drawingml/2006/chart" xmlns:pic="http://schemas.openxmlformats.org/drawingml/2006/picture" xmlns:dgm="http://schemas.openxmlformats.org/drawingml/2006/diagram" cx="6858000" cy="9144000"/>
  <p:defaultTextStyle xmlns:c="http://schemas.openxmlformats.org/drawingml/2006/chart" xmlns:pic="http://schemas.openxmlformats.org/drawingml/2006/picture" xmlns:dgm="http://schemas.openxmlformats.org/drawingml/2006/diagram">
    <a:defPPr>
      <a:defRPr lang="en-US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normalViewPr>
    <p:restoredLeft autoAdjust="0" sz="13212"/>
    <p:restoredTop autoAdjust="0" sz="94698"/>
  </p:normalViewPr>
  <p:slideViewPr>
    <p:cSldViewPr>
      <p:cViewPr varScale="1">
        <p:scale xmlns:c="http://schemas.openxmlformats.org/drawingml/2006/chart" xmlns:pic="http://schemas.openxmlformats.org/drawingml/2006/picture" xmlns:dgm="http://schemas.openxmlformats.org/drawingml/2006/diagram">
          <a:sx d="100" n="70"/>
          <a:sy d="100" n="70"/>
        </p:scale>
        <p:origin xmlns:c="http://schemas.openxmlformats.org/drawingml/2006/chart" xmlns:pic="http://schemas.openxmlformats.org/drawingml/2006/picture" xmlns:dgm="http://schemas.openxmlformats.org/drawingml/2006/diagram" x="-90" y="-420"/>
      </p:cViewPr>
      <p:guideLst>
        <p:guide orient="horz" pos="2160"/>
        <p:guide pos="2880"/>
      </p:guideLst>
    </p:cSldViewPr>
  </p:slideViewPr>
  <p:outlineViewPr>
    <p:cViewPr>
      <p:scale xmlns:c="http://schemas.openxmlformats.org/drawingml/2006/chart" xmlns:pic="http://schemas.openxmlformats.org/drawingml/2006/picture" xmlns:dgm="http://schemas.openxmlformats.org/drawingml/2006/diagram">
        <a:sx d="100" n="33"/>
        <a:sy d="100" n="33"/>
      </p:scale>
      <p:origin xmlns:c="http://schemas.openxmlformats.org/drawingml/2006/chart" xmlns:pic="http://schemas.openxmlformats.org/drawingml/2006/picture" xmlns:dgm="http://schemas.openxmlformats.org/drawingml/2006/diagram" x="0" y="0"/>
    </p:cViewPr>
  </p:outlineViewPr>
  <p:notesTextViewPr>
    <p:cViewPr>
      <p:scale xmlns:c="http://schemas.openxmlformats.org/drawingml/2006/chart" xmlns:pic="http://schemas.openxmlformats.org/drawingml/2006/picture" xmlns:dgm="http://schemas.openxmlformats.org/drawingml/2006/diagram">
        <a:sx d="1" n="1"/>
        <a:sy d="1" n="1"/>
      </p:scale>
      <p:origin xmlns:c="http://schemas.openxmlformats.org/drawingml/2006/chart" xmlns:pic="http://schemas.openxmlformats.org/drawingml/2006/picture" xmlns:dgm="http://schemas.openxmlformats.org/drawingml/2006/diagram" x="0" y="0"/>
    </p:cViewPr>
  </p:notesTextViewPr>
  <p:gridSpacing xmlns:c="http://schemas.openxmlformats.org/drawingml/2006/chart" xmlns:pic="http://schemas.openxmlformats.org/drawingml/2006/picture" xmlns:dgm="http://schemas.openxmlformats.org/drawingml/2006/diagram" cx="76200" cy="762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Header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sz="quarter" type="hd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BCDCDA8F-EB09-47AF-BD37-E486A9291CAB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Image Placeholder 3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idx="2" type="sldImg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Notes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5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0C6AB43F-26F5-43D7-90B9-BEF9741E38B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notesStyle xmlns:c="http://schemas.openxmlformats.org/drawingml/2006/chart" xmlns:pic="http://schemas.openxmlformats.org/drawingml/2006/picture" xmlns:dgm="http://schemas.openxmlformats.org/drawingml/2006/diagram">
    <a:lvl1pPr algn="l" defTabSz="914400" eaLnBrk="1" hangingPunct="1" latinLnBrk="0" marL="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3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4.xml.rels><?xml version="1.0" standalone="yes" ?><Relationships xmlns="http://schemas.openxmlformats.org/package/2006/relationships"><Relationship Id="rId1" Target="../slides/slide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5.xml.rels><?xml version="1.0" standalone="yes" ?><Relationships xmlns="http://schemas.openxmlformats.org/package/2006/relationships"><Relationship Id="rId1" Target="../slides/slide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0C6AB43F-26F5-43D7-90B9-BEF9741E38B7}" type="slidenum">
              <a:rPr lang="en-US" smtClean="0">
                <a:uFillTx/>
              </a:rPr>
              <a:t>4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0C6AB43F-26F5-43D7-90B9-BEF9741E38B7}" type="slidenum">
              <a:rPr lang="en-US" smtClean="0">
                <a:uFillTx/>
              </a:rPr>
              <a:t>5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0C6AB43F-26F5-43D7-90B9-BEF9741E38B7}" type="slidenum">
              <a:rPr lang="en-US" smtClean="0">
                <a:uFillTx/>
              </a:rPr>
              <a:t>6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0C6AB43F-26F5-43D7-90B9-BEF9741E38B7}" type="slidenum">
              <a:rPr lang="en-US" smtClean="0">
                <a:uFillTx/>
              </a:rPr>
              <a:t>7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0C6AB43F-26F5-43D7-90B9-BEF9741E38B7}" type="slidenum">
              <a:rPr lang="en-US" smtClean="0">
                <a:uFillTx/>
              </a:rPr>
              <a:t>8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2130425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itle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3886200"/>
            <a:ext cx="6400800" cy="1752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Vertical 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orient="vert"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629400" y="274638"/>
            <a:ext cx="20574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60198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4406900"/>
            <a:ext cx="7772400" cy="136207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2906713"/>
            <a:ext cx="7772400" cy="150018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8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35113"/>
            <a:ext cx="4040188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174875"/>
            <a:ext cx="4040188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Text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1535113"/>
            <a:ext cx="4041775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Content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2174875"/>
            <a:ext cx="4041775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Date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Footer Placeholder 7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Slide Number Placeholder 8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Foot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Slide Numb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Dat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Footer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3050"/>
            <a:ext cx="3008313" cy="116205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575050" y="273050"/>
            <a:ext cx="5111750" cy="585311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435100"/>
            <a:ext cx="3008313" cy="46910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4800600"/>
            <a:ext cx="5486400" cy="5667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Pictur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612775"/>
            <a:ext cx="5486400" cy="4114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5367338"/>
            <a:ext cx="5486400" cy="8048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8229600" cy="11430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911A48BB-04AA-419F-AE94-FD3960E7C703}" type="datetimeFigureOut">
              <a:rPr lang="en-US" smtClean="0">
                <a:uFillTx/>
              </a:rPr>
              <a:t>9/14/2013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C486654B-2979-4547-9873-E26ACFBBF07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xStyles>
    <p:titleStyle xmlns:c="http://schemas.openxmlformats.org/drawingml/2006/chart" xmlns:pic="http://schemas.openxmlformats.org/drawingml/2006/picture" xmlns:dgm="http://schemas.openxmlformats.org/drawingml/2006/diagram"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pic="http://schemas.openxmlformats.org/drawingml/2006/picture" xmlns:dgm="http://schemas.openxmlformats.org/drawingml/2006/diagram"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pic="http://schemas.openxmlformats.org/drawingml/2006/picture" xmlns:dgm="http://schemas.openxmlformats.org/drawingml/2006/diagram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media/image3.png" Type="http://schemas.openxmlformats.org/officeDocument/2006/relationships/image"></Relationship><Relationship Id="rId3" Target="../media/image4.png" Type="http://schemas.openxmlformats.org/officeDocument/2006/relationships/image"></Relationship></Relationships>
</file>

<file path=ppt/slides/_rels/slide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.xml" Type="http://schemas.openxmlformats.org/officeDocument/2006/relationships/notesSlide"></Relationship><Relationship Id="rId3" Target="../media/image3.png" Type="http://schemas.openxmlformats.org/officeDocument/2006/relationships/image"></Relationship><Relationship Id="rId4" Target="../media/image4.png" Type="http://schemas.openxmlformats.org/officeDocument/2006/relationships/image"></Relationship></Relationships>
</file>

<file path=ppt/slides/_rels/slide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2.xml" Type="http://schemas.openxmlformats.org/officeDocument/2006/relationships/notesSlide"></Relationship><Relationship Id="rId3" Target="../media/image3.png" Type="http://schemas.openxmlformats.org/officeDocument/2006/relationships/image"></Relationship><Relationship Id="rId4" Target="../media/image4.png" Type="http://schemas.openxmlformats.org/officeDocument/2006/relationships/image"></Relationship></Relationships>
</file>

<file path=ppt/slides/_rels/slide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3.xml" Type="http://schemas.openxmlformats.org/officeDocument/2006/relationships/notesSlide"></Relationship><Relationship Id="rId3" Target="../media/image3.png" Type="http://schemas.openxmlformats.org/officeDocument/2006/relationships/image"></Relationship><Relationship Id="rId4" Target="../media/image4.png" Type="http://schemas.openxmlformats.org/officeDocument/2006/relationships/image"></Relationship></Relationships>
</file>

<file path=ppt/slides/_rels/slide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4.xml" Type="http://schemas.openxmlformats.org/officeDocument/2006/relationships/notesSlide"></Relationship><Relationship Id="rId3" Target="../media/image3.png" Type="http://schemas.openxmlformats.org/officeDocument/2006/relationships/image"></Relationship><Relationship Id="rId4" Target="../media/image4.png" Type="http://schemas.openxmlformats.org/officeDocument/2006/relationships/image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5.xml" Type="http://schemas.openxmlformats.org/officeDocument/2006/relationships/notesSlide"></Relationship><Relationship Id="rId3" Target="../media/image3.png" Type="http://schemas.openxmlformats.org/officeDocument/2006/relationships/image"></Relationship><Relationship Id="rId4" Target="../media/image4.png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id="1026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2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xmlns:c="http://schemas.openxmlformats.org/drawingml/2006/chart" xmlns:pic="http://schemas.openxmlformats.org/drawingml/2006/picture" xmlns:dgm="http://schemas.openxmlformats.org/drawingml/2006/diagram" id="4" name="Picture 3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1295522" y="381000"/>
            <a:ext cx="6248278" cy="4339284"/>
          </a:xfrm>
          <a:prstGeom prst="rect">
            <a:avLst/>
          </a:prstGeom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09600" y="3429000"/>
            <a:ext cx="7924800" cy="1089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r>
              <a:rPr b="1" dirty="0" lang="en-US" smtClean="0">
                <a:solidFill>
                  <a:schemeClr val="bg1"/>
                </a:solidFill>
                <a:effectLst>
                  <a:outerShdw algn="tl" blurRad="38100" dir="2700000" dist="38100">
                    <a:srgbClr val="000000"/>
                  </a:outerShdw>
                </a:effectLst>
                <a:uFillTx/>
              </a:rPr>
              <a:t>What I Have, I Give You</a:t>
            </a:r>
            <a:endParaRPr b="1" dirty="0" lang="en-US">
              <a:solidFill>
                <a:schemeClr val="bg1"/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itle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4267200"/>
            <a:ext cx="6400800" cy="1066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r>
              <a:rPr b="1" dirty="0" lang="en-US" smtClean="0" sz="4400">
                <a:solidFill>
                  <a:schemeClr val="bg2">
                    <a:lumMod val="75000"/>
                  </a:schemeClr>
                </a:solidFill>
                <a:effectLst>
                  <a:outerShdw algn="tl" blurRad="38100" dir="2700000" dist="38100">
                    <a:srgbClr val="000000"/>
                  </a:outerShdw>
                </a:effectLst>
                <a:uFillTx/>
              </a:rPr>
              <a:t>Acts </a:t>
            </a:r>
            <a:r>
              <a:rPr b="1" dirty="0" lang="en-US" smtClean="0" sz="4400">
                <a:solidFill>
                  <a:schemeClr val="bg2">
                    <a:lumMod val="75000"/>
                  </a:schemeClr>
                </a:solidFill>
                <a:effectLst>
                  <a:outerShdw algn="tl" blurRad="38100" dir="2700000" dist="38100">
                    <a:srgbClr val="000000"/>
                  </a:outerShdw>
                </a:effectLst>
                <a:uFillTx/>
              </a:rPr>
              <a:t>3:1-10</a:t>
            </a:r>
            <a:endParaRPr b="1" dirty="0" lang="en-US" sz="4400">
              <a:solidFill>
                <a:schemeClr val="bg2">
                  <a:lumMod val="7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837145369" grpId="0" spid="2"/>
    </p:bldLst>
  </p:timing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2400"/>
            <a:ext cx="8229600" cy="9964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>
                <a:solidFill>
                  <a:schemeClr val="bg2">
                    <a:lumMod val="75000"/>
                  </a:schemeClr>
                </a:solidFill>
                <a:effectLst>
                  <a:outerShdw algn="tl" blurRad="38100" dir="2700000" dist="38100">
                    <a:srgbClr val="000000"/>
                  </a:outerShdw>
                </a:effectLst>
                <a:uFillTx/>
              </a:rPr>
              <a:t>Details Matter</a:t>
            </a:r>
            <a:endParaRPr b="1" dirty="0" lang="en-US">
              <a:solidFill>
                <a:schemeClr val="bg2">
                  <a:lumMod val="7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1000" y="1143000"/>
            <a:ext cx="8534400" cy="5181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Peter 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and John ministered to someone </a:t>
            </a:r>
            <a:r>
              <a:rPr b="1" dirty="0" lang="en-US" sz="3800">
                <a:solidFill>
                  <a:srgbClr val="FFFF66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while </a:t>
            </a:r>
            <a:r>
              <a:rPr b="1" dirty="0" lang="en-US" smtClean="0" sz="3800">
                <a:solidFill>
                  <a:srgbClr val="FFFF66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going 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about their </a:t>
            </a: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regular routine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Hopelessness</a:t>
            </a:r>
            <a:endParaRPr b="1" dirty="0" lang="en-US" smtClean="0" sz="2000">
              <a:solidFill>
                <a:schemeClr val="bg1"/>
              </a:solidFill>
              <a:effectLst>
                <a:outerShdw algn="tl" blurRad="38100" dir="2700000" dist="38100">
                  <a:schemeClr val="tx1"/>
                </a:outerShdw>
              </a:effectLst>
              <a:uFillTx/>
            </a:endParaRP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Not allowed admittance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God’s timing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“Look at us! We’re different”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Expectation</a:t>
            </a:r>
            <a:endParaRPr b="1" dirty="0" lang="en-US" smtClean="0" sz="3800">
              <a:solidFill>
                <a:schemeClr val="bg1"/>
              </a:solidFill>
              <a:effectLst>
                <a:outerShdw algn="tl" blurRad="38100" dir="2700000" dist="38100">
                  <a:schemeClr val="tx1"/>
                </a:outerShdw>
              </a:effectLst>
              <a:uFillTx/>
            </a:endParaRPr>
          </a:p>
          <a:p>
            <a:endParaRPr b="1" dirty="0" lang="en-US">
              <a:solidFill>
                <a:schemeClr val="bg1"/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id="5" name="Picture 4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4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6406468" y="5213249"/>
            <a:ext cx="2889932" cy="2006990"/>
          </a:xfrm>
          <a:prstGeom prst="rect">
            <a:avLst/>
          </a:prstGeom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2415919104" grpId="0" spid="2"/>
    </p:bldLst>
  </p:timing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2400"/>
            <a:ext cx="8229600" cy="9964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>
                <a:solidFill>
                  <a:schemeClr val="bg2">
                    <a:lumMod val="75000"/>
                  </a:schemeClr>
                </a:solidFill>
                <a:effectLst>
                  <a:outerShdw algn="tl" blurRad="38100" dir="2700000" dist="38100">
                    <a:srgbClr val="000000"/>
                  </a:outerShdw>
                </a:effectLst>
                <a:uFillTx/>
              </a:rPr>
              <a:t>What they had, we have</a:t>
            </a:r>
            <a:endParaRPr b="1" dirty="0" lang="en-US">
              <a:solidFill>
                <a:schemeClr val="bg2">
                  <a:lumMod val="7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1000" y="1143000"/>
            <a:ext cx="8534400" cy="5181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 lnSpcReduction="10000"/>
          </a:bodyPr>
          <a:lstStyle/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The authority of Jesus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b="1" dirty="0" lang="en-US" sz="3800" u="sng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Matt 28:18-20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 </a:t>
            </a:r>
            <a:r>
              <a:rPr b="1" baseline="30000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18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Then Jesus came to them and said, “</a:t>
            </a:r>
            <a:r>
              <a:rPr b="1" dirty="0" lang="en-US" sz="3800">
                <a:solidFill>
                  <a:srgbClr val="FFFF66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All authority in heaven and on earth has been given to me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. </a:t>
            </a:r>
            <a:r>
              <a:rPr b="1" baseline="30000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19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Therefore go and make disciples of all nations… </a:t>
            </a:r>
            <a:r>
              <a:rPr b="1" baseline="30000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20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…And surely </a:t>
            </a:r>
            <a:r>
              <a:rPr b="1" dirty="0" lang="en-US" sz="3800">
                <a:solidFill>
                  <a:srgbClr val="FFFF66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I am with you always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, to the very end of the age</a:t>
            </a: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.”</a:t>
            </a:r>
            <a:endParaRPr b="1" dirty="0" lang="en-US" smtClean="0" sz="3800">
              <a:solidFill>
                <a:schemeClr val="bg1"/>
              </a:solidFill>
              <a:effectLst>
                <a:outerShdw algn="tl" blurRad="38100" dir="2700000" dist="38100">
                  <a:schemeClr val="tx1"/>
                </a:outerShdw>
              </a:effectLst>
              <a:uFillTx/>
            </a:endParaRPr>
          </a:p>
          <a:p>
            <a:pPr>
              <a:spcBef>
                <a:spcPts val="1200"/>
              </a:spcBef>
            </a:pP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The active presence of Jesus Christ through the Holy Spirit</a:t>
            </a:r>
          </a:p>
          <a:p>
            <a:endParaRPr b="1" dirty="0" lang="en-US">
              <a:solidFill>
                <a:schemeClr val="bg1"/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id="5" name="Picture 4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4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6406468" y="5213249"/>
            <a:ext cx="2889932" cy="2006990"/>
          </a:xfrm>
          <a:prstGeom prst="rect">
            <a:avLst/>
          </a:prstGeom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568712713" grpId="0" spid="2"/>
    </p:bldLst>
  </p:timing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2400"/>
            <a:ext cx="8229600" cy="9964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>
                <a:solidFill>
                  <a:schemeClr val="bg2">
                    <a:lumMod val="75000"/>
                  </a:schemeClr>
                </a:solidFill>
                <a:effectLst>
                  <a:outerShdw algn="tl" blurRad="38100" dir="2700000" dist="38100">
                    <a:srgbClr val="000000"/>
                  </a:outerShdw>
                </a:effectLst>
                <a:uFillTx/>
              </a:rPr>
              <a:t>What they had, we have</a:t>
            </a:r>
            <a:endParaRPr b="1" dirty="0" lang="en-US">
              <a:solidFill>
                <a:schemeClr val="bg2">
                  <a:lumMod val="7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1000" y="990600"/>
            <a:ext cx="8534400" cy="5715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 lnSpcReduction="10000"/>
          </a:bodyPr>
          <a:lstStyle/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The power and signs of Jesus</a:t>
            </a:r>
          </a:p>
          <a:p>
            <a:pPr>
              <a:lnSpc>
                <a:spcPct val="80000"/>
              </a:lnSpc>
            </a:pPr>
            <a:r>
              <a:rPr b="1" dirty="0" lang="en-US" smtClean="0" sz="3800" u="sng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Mark 16:15-18</a:t>
            </a: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 </a:t>
            </a:r>
            <a:r>
              <a:rPr b="1" baseline="30000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15</a:t>
            </a: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He said to them, “Go into all the world and preach the gospel to all </a:t>
            </a: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creation… </a:t>
            </a:r>
            <a:r>
              <a:rPr b="1" baseline="30000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17</a:t>
            </a: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And these signs </a:t>
            </a:r>
            <a:r>
              <a:rPr b="1" dirty="0" lang="en-US" sz="3800">
                <a:solidFill>
                  <a:srgbClr val="FFFF66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will accompany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those who believe: </a:t>
            </a:r>
            <a:r>
              <a:rPr b="1" dirty="0" lang="en-US" sz="3800">
                <a:solidFill>
                  <a:srgbClr val="FFFF66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In my name they will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drive out demons; they will speak in new tongues; </a:t>
            </a:r>
            <a:r>
              <a:rPr b="1" baseline="30000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18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 they will pick up snakes with their hands; and when they drink deadly poison, it will not hurt them at all; they will place their hands on sick people, </a:t>
            </a: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/>
            </a:r>
            <a:b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</a:b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and </a:t>
            </a:r>
            <a:r>
              <a:rPr b="1" dirty="0" lang="en-US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they will get well</a:t>
            </a: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.”</a:t>
            </a:r>
          </a:p>
          <a:p>
            <a:pPr>
              <a:lnSpc>
                <a:spcPct val="80000"/>
              </a:lnSpc>
            </a:pP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Their presence</a:t>
            </a:r>
            <a:endParaRPr b="1" dirty="0" lang="en-US">
              <a:solidFill>
                <a:schemeClr val="bg1"/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id="5" name="Picture 4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4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6406468" y="5213249"/>
            <a:ext cx="2889932" cy="2006990"/>
          </a:xfrm>
          <a:prstGeom prst="rect">
            <a:avLst/>
          </a:prstGeom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2400"/>
            <a:ext cx="8229600" cy="9964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 fontScale="90000"/>
          </a:bodyPr>
          <a:lstStyle/>
          <a:p>
            <a:r>
              <a:rPr b="1" dirty="0" lang="en-US" smtClean="0">
                <a:solidFill>
                  <a:schemeClr val="bg2">
                    <a:lumMod val="75000"/>
                  </a:schemeClr>
                </a:solidFill>
                <a:effectLst>
                  <a:outerShdw algn="tl" blurRad="38100" dir="2700000" dist="38100">
                    <a:srgbClr val="000000"/>
                  </a:outerShdw>
                </a:effectLst>
                <a:uFillTx/>
              </a:rPr>
              <a:t>Because they gave what they had…</a:t>
            </a:r>
            <a:endParaRPr b="1" dirty="0" lang="en-US">
              <a:solidFill>
                <a:schemeClr val="bg2">
                  <a:lumMod val="75000"/>
                </a:schemeClr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1000" y="1143000"/>
            <a:ext cx="8534400" cy="5562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 lnSpcReduction="10000"/>
          </a:bodyPr>
          <a:lstStyle/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A man was instantly healed &amp; transformed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He worshipped Jesus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People recognized him and the change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They worshipped Jesus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Demonstration sets platform for proclamation</a:t>
            </a:r>
          </a:p>
          <a:p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5,000 people were saved </a:t>
            </a:r>
            <a:b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</a:br>
            <a:r>
              <a:rPr b="1" dirty="0" lang="en-US" smtClean="0" sz="3800">
                <a:solidFill>
                  <a:schemeClr val="bg1"/>
                </a:solidFill>
                <a:effectLst>
                  <a:outerShdw algn="tl" blurRad="38100" dir="2700000" dist="38100">
                    <a:schemeClr val="tx1"/>
                  </a:outerShdw>
                </a:effectLst>
                <a:uFillTx/>
              </a:rPr>
              <a:t>(Acts 4:4)</a:t>
            </a:r>
            <a:endParaRPr b="1" dirty="0" lang="en-US" smtClean="0" sz="3800">
              <a:solidFill>
                <a:schemeClr val="bg1"/>
              </a:solidFill>
              <a:effectLst>
                <a:outerShdw algn="tl" blurRad="38100" dir="2700000" dist="38100">
                  <a:schemeClr val="tx1"/>
                </a:outerShdw>
              </a:effectLst>
              <a:uFillTx/>
            </a:endParaRPr>
          </a:p>
          <a:p>
            <a:endParaRPr b="1" dirty="0" lang="en-US">
              <a:solidFill>
                <a:schemeClr val="bg1"/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id="5" name="Picture 4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4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6406468" y="5213249"/>
            <a:ext cx="2889932" cy="2006990"/>
          </a:xfrm>
          <a:prstGeom prst="rect">
            <a:avLst/>
          </a:prstGeom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2415919104" grpId="0" spid="2"/>
    </p:bldLst>
  </p:timing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pic="http://schemas.openxmlformats.org/drawingml/2006/picture" xmlns:dgm="http://schemas.openxmlformats.org/drawingml/2006/diagram" id="4" name="Picture 2"/>
          <p:cNvPicPr xmlns:c="http://schemas.openxmlformats.org/drawingml/2006/chart" xmlns:pic="http://schemas.openxmlformats.org/drawingml/2006/picture" xmlns:dgm="http://schemas.openxmlformats.org/drawingml/2006/diagram">
            <a:picLocks noChangeArrowheads="1"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3"/>
          <a:srcRect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219200"/>
            <a:ext cx="8153400" cy="399404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r>
              <a:rPr b="1" dirty="0" lang="en-US" smtClean="0">
                <a:solidFill>
                  <a:srgbClr val="FFFF66"/>
                </a:solidFill>
                <a:effectLst>
                  <a:outerShdw algn="tl" blurRad="38100" dir="2700000" dist="38100">
                    <a:srgbClr val="000000"/>
                  </a:outerShdw>
                </a:effectLst>
                <a:uFillTx/>
              </a:rPr>
              <a:t>We are the Body of Christ. When are we going to stop walking by?</a:t>
            </a:r>
            <a:endParaRPr b="1" dirty="0" lang="en-US">
              <a:solidFill>
                <a:srgbClr val="FFFF66"/>
              </a:solidFill>
              <a:effectLst>
                <a:outerShdw algn="tl" blurRad="38100" dir="2700000" dist="38100">
                  <a:srgbClr val="000000"/>
                </a:outerShdw>
              </a:effectLst>
              <a:uFillTx/>
            </a:endParaRPr>
          </a:p>
        </p:txBody>
      </p:sp>
      <p:pic>
        <p:nvPicPr>
          <p:cNvPr xmlns:c="http://schemas.openxmlformats.org/drawingml/2006/chart" xmlns:pic="http://schemas.openxmlformats.org/drawingml/2006/picture" xmlns:dgm="http://schemas.openxmlformats.org/drawingml/2006/diagram" id="5" name="Picture 4"/>
          <p:cNvPicPr xmlns:c="http://schemas.openxmlformats.org/drawingml/2006/chart" xmlns:pic="http://schemas.openxmlformats.org/drawingml/2006/picture" xmlns:dgm="http://schemas.openxmlformats.org/drawingml/2006/diagram">
            <a:picLocks noChangeAspect="1"/>
          </p:cNvPicPr>
          <p:nvPr/>
        </p:nvPicPr>
        <p:blipFill xmlns:c="http://schemas.openxmlformats.org/drawingml/2006/chart" xmlns:pic="http://schemas.openxmlformats.org/drawingml/2006/picture" xmlns:dgm="http://schemas.openxmlformats.org/drawingml/2006/diagram">
          <a:blip r:embed="rId4" cstate="print"/>
          <a:stretch>
            <a:fillRect/>
          </a:stretch>
        </p:blipFill>
        <p:spPr xmlns:c="http://schemas.openxmlformats.org/drawingml/2006/chart" xmlns:pic="http://schemas.openxmlformats.org/drawingml/2006/picture" xmlns:dgm="http://schemas.openxmlformats.org/drawingml/2006/diagram">
          <a:xfrm>
            <a:off x="6406468" y="5213249"/>
            <a:ext cx="2889932" cy="2006990"/>
          </a:xfrm>
          <a:prstGeom prst="rect">
            <a:avLst/>
          </a:prstGeom>
        </p:spPr>
      </p:pic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2415919104" grpId="0" spid="2"/>
    </p:bldLst>
  </p:timing>
</p:sld>
</file>

<file path=ppt/theme/theme1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4880</TotalTime>
  <Words>261</Words>
  <Application>Microsoft Office PowerPoint</Application>
  <PresentationFormat>On-screen Show (4:3)</PresentationFormat>
  <Paragraphs>30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What I Have, I Give You</vt:lpstr>
      <vt:lpstr>Details Matter</vt:lpstr>
      <vt:lpstr>What they had, we have</vt:lpstr>
      <vt:lpstr>What they had, we have</vt:lpstr>
      <vt:lpstr>Because they gave what they had…</vt:lpstr>
      <vt:lpstr>We are the Body of Christ. When are we going to stop walking by?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Constantly in Prayer</dc:title>
  <dc:creator>Shawn McCracken</dc:creator>
  <cp:lastModifiedBy>Shawn McCracken</cp:lastModifiedBy>
  <cp:revision>58</cp:revision>
  <dcterms:created xsi:type="dcterms:W3CDTF">2013-08-10T13:23:42Z</dcterms:created>
  <dcterms:modified xsi:type="dcterms:W3CDTF">2013-09-15T10:31:27Z</dcterms:modified>
</cp:coreProperties>
</file>