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10" r:id="rId2"/>
    <p:sldId id="411" r:id="rId3"/>
    <p:sldId id="399" r:id="rId4"/>
    <p:sldId id="414" r:id="rId5"/>
    <p:sldId id="402" r:id="rId6"/>
    <p:sldId id="403" r:id="rId7"/>
    <p:sldId id="404" r:id="rId8"/>
    <p:sldId id="405" r:id="rId9"/>
    <p:sldId id="406" r:id="rId10"/>
    <p:sldId id="407" r:id="rId11"/>
    <p:sldId id="413" r:id="rId12"/>
    <p:sldId id="412" r:id="rId13"/>
    <p:sldId id="408" r:id="rId14"/>
    <p:sldId id="40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1C9A2"/>
    <a:srgbClr val="FFFFA7"/>
    <a:srgbClr val="FF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0" autoAdjust="0"/>
    <p:restoredTop sz="94883" autoAdjust="0"/>
  </p:normalViewPr>
  <p:slideViewPr>
    <p:cSldViewPr>
      <p:cViewPr>
        <p:scale>
          <a:sx n="60" d="100"/>
          <a:sy n="60" d="100"/>
        </p:scale>
        <p:origin x="-120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CDA8F-EB09-47AF-BD37-E486A9291CAB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B43F-26F5-43D7-90B9-BEF9741E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1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1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5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8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5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48BB-04AA-419F-AE94-FD3960E7C703}" type="datetimeFigureOut">
              <a:rPr lang="en-US" smtClean="0"/>
              <a:t>3/22/2014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8" y="-28699"/>
            <a:ext cx="9229106" cy="6934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23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When he arrived and saw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evidence of the grace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God,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he was glad and encouraged them all to 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remain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true to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Lord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with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all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their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hearts.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25000"/>
              <a:buNone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(KJV) </a:t>
            </a:r>
            <a:r>
              <a:rPr lang="en-US" sz="37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23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…exhorted them all, that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with purpose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of heart they would </a:t>
            </a:r>
            <a:r>
              <a:rPr 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cleave unto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Lord.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i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prothesis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- a determination, plan or will. Involves purpose, resolve, and design. A placing in view or </a:t>
            </a:r>
            <a:r>
              <a:rPr lang="en-US" sz="37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openly displaying something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. (showbread)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9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562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Showbread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refers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to the cakes or loaves of bread which were always present on a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                               specially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dedicated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table,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                               in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Temple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in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Jerusalem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                               as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an offering to God.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An </a:t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                               alternative translation would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“</a:t>
            </a:r>
            <a:r>
              <a:rPr lang="en-US" sz="37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Bread of the Presence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,” since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Bible requires that the bread be constantly in the presence of God </a:t>
            </a:r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2" name="Picture 4" descr="http://www3.telus.net/public/kstam/temple/images/showbread_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8" y="2362201"/>
            <a:ext cx="3321772" cy="21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Galatians 2:20-21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20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 have been crucified with Christ and I no longer live, but Christ lives in me. The life I now live in the body, I live by faith in the Son of God, who loved me and gave himself for me. </a:t>
            </a:r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21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 do not set aside the grace of God, for if righteousness could be gained through the law, Christ died for nothing!</a:t>
            </a:r>
            <a:endParaRPr lang="en-US" sz="40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6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2057400"/>
            <a:ext cx="3200400" cy="422751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There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must still 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be evidence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grace (His activity) before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God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! (our showbread)</a:t>
            </a:r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2546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8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610600" cy="4648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5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25</a:t>
            </a: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…The disciples were called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  Christians first at Antioch.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4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9213"/>
            <a:ext cx="9255126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74650"/>
            <a:ext cx="8178800" cy="6134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900" y="1283836"/>
            <a:ext cx="4124325" cy="41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22" y="381000"/>
            <a:ext cx="6248278" cy="43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1089025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762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(Acts 11)</a:t>
            </a:r>
            <a:endParaRPr lang="en-US" sz="4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idence of Gra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638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Grace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(</a:t>
            </a:r>
            <a:r>
              <a:rPr lang="en-US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charis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)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whole of God's </a:t>
            </a:r>
            <a:r>
              <a:rPr 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activity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; the unearned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and unmerited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favor of God toward man;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divine influence upon the heart, </a:t>
            </a: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and its reflection in the </a:t>
            </a: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life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 can see the effects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or evidence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of grace in a person’s life!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9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20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Some of them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 however,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men from Cyprus and Cyrene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 went to Antioch and began to speak to Greeks also, telling them the good news about the Lord Jesus.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church at Antioch was not founded by apostles or pastors, but by unnamed men who were scattered</a:t>
            </a:r>
          </a:p>
          <a:p>
            <a:pPr marL="742950" indent="-7429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arenR"/>
            </a:pP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Everyone is a minister</a:t>
            </a:r>
            <a:endParaRPr lang="en-US" sz="45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2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20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Some of them, however, men from Cyprus and Cyrene, went to Antioch and began to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speak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to Greeks also,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telling them the good news about the Lord Jesus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Speak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(</a:t>
            </a:r>
            <a:r>
              <a:rPr lang="en-US" sz="4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laleo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) to talk at random; word used for normal conversation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arenR" startAt="2"/>
            </a:pP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In </a:t>
            </a: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their everyday contacts </a:t>
            </a: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they told others about Jesus </a:t>
            </a: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Christ</a:t>
            </a:r>
            <a:endParaRPr lang="en-US" sz="45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4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21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Lord’s hand was with them, and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great number of people believed and turned to the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Lord.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arenR" startAt="3"/>
            </a:pP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Lord’s hand was with them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He gave them favor and power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Antioch was 3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rd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largest city in the Roman empire and was sin laden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3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71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5000"/>
              <a:buNone/>
            </a:pPr>
            <a:r>
              <a:rPr lang="en-US" sz="37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21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Lord’s hand was with them, and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great number of people believed and turned to the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Lord.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arenR" startAt="4"/>
            </a:pP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Believing and turning from sin and to the Lord</a:t>
            </a:r>
          </a:p>
          <a:p>
            <a:pPr marL="914400" indent="-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arenR" startAt="4"/>
            </a:pP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 great number of people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8238"/>
            <a:ext cx="85725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Grace:</a:t>
            </a:r>
            <a:endParaRPr lang="en-US" sz="4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0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20042</TotalTime>
  <Words>433</Words>
  <Application>Microsoft Office PowerPoint</Application>
  <PresentationFormat>On-screen Show (4:3)</PresentationFormat>
  <Paragraphs>45</Paragraphs>
  <Slides>14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Evidence of Grace</vt:lpstr>
      <vt:lpstr>PowerPoint Presentation</vt:lpstr>
      <vt:lpstr>Evidence of Grace:</vt:lpstr>
      <vt:lpstr>Evidence of Grace:</vt:lpstr>
      <vt:lpstr>Evidence of Grace:</vt:lpstr>
      <vt:lpstr>Evidence of Grace:</vt:lpstr>
      <vt:lpstr>Evidence of Grace:</vt:lpstr>
      <vt:lpstr>Evidence of Grace:</vt:lpstr>
      <vt:lpstr>Evidence of Grace:</vt:lpstr>
      <vt:lpstr>Evidence of Grace:</vt:lpstr>
      <vt:lpstr>Evidence of Grace:</vt:lpstr>
      <vt:lpstr>Evidence of Grace: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Constantly in Prayer</dc:title>
  <dc:creator>Shawn McCracken</dc:creator>
  <cp:lastModifiedBy>Shawn</cp:lastModifiedBy>
  <cp:revision>275</cp:revision>
  <dcterms:created xsi:type="dcterms:W3CDTF">2013-08-10T13:23:42Z</dcterms:created>
  <dcterms:modified xsi:type="dcterms:W3CDTF">2014-03-23T11:12:58Z</dcterms:modified>
</cp:coreProperties>
</file>