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399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1C9A2"/>
    <a:srgbClr val="FFFFA7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4883" autoAdjust="0"/>
  </p:normalViewPr>
  <p:slideViewPr>
    <p:cSldViewPr>
      <p:cViewPr>
        <p:scale>
          <a:sx n="60" d="100"/>
          <a:sy n="60" d="100"/>
        </p:scale>
        <p:origin x="-31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DA8F-EB09-47AF-BD37-E486A9291CA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B43F-26F5-43D7-90B9-BEF9741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52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1628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25000"/>
              <a:buNone/>
            </a:pPr>
            <a:r>
              <a:rPr lang="en-US" sz="41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35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All those who lived in </a:t>
            </a:r>
            <a:r>
              <a:rPr lang="en-US" sz="41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Lydda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and Sharon saw him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Aeneas healed)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</a:t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turned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the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Lord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Pct val="125000"/>
              <a:buNone/>
            </a:pPr>
            <a:r>
              <a:rPr lang="en-US" sz="41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42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This (presenting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alive)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became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known all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over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Joppa, and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many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people believed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in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Lord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a Servant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" name="Picture 2" descr="C:\Users\swiens\Documents\Personal Docs\Faith Folder\Whistling Pines\Mission and Vision\individualcirclesofdiscipleshiplogos\Get Oth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6" y="1752600"/>
            <a:ext cx="4124325" cy="41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8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For it is by grace you have been saved, through faith—and this is not from yourselves, it is the gift of God—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9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not by works, so that no one can boast.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10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For we are God’s handiwork, created in Christ Jesus to do good works, which God prepared in advance for us to do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125000"/>
              <a:buFont typeface="Courier New" panose="02070309020205020404" pitchFamily="49" charset="0"/>
              <a:buChar char="o"/>
            </a:pP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We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are not saved by doing good works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125000"/>
              <a:buFont typeface="Courier New" panose="02070309020205020404" pitchFamily="49" charset="0"/>
              <a:buChar char="o"/>
            </a:pP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Doing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good works is an evidence of our salvation and what we were created to </a:t>
            </a: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 </a:t>
            </a:r>
            <a:r>
              <a:rPr lang="en-US" sz="39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in Christ Jesus</a:t>
            </a:r>
            <a:endParaRPr lang="en-US" sz="3900" b="1" i="1" dirty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ct val="125000"/>
              <a:buFont typeface="Courier New" panose="02070309020205020404" pitchFamily="49" charset="0"/>
              <a:buChar char="o"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ct val="125000"/>
              <a:buFont typeface="Courier New" panose="02070309020205020404" pitchFamily="49" charset="0"/>
              <a:buChar char="o"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Ephesians </a:t>
            </a:r>
            <a:r>
              <a:rPr lang="en-US" sz="45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2:8-10</a:t>
            </a:r>
            <a:r>
              <a:rPr lang="en-US" sz="35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(NIV)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7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1089025"/>
          </a:xfrm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a Servant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(Acts 9:32-43)</a:t>
            </a:r>
            <a:endParaRPr lang="en-US" sz="4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James 5:14-15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14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Is anyone among you sick? Let them call the elders of the church to pray over them and anoint them with oil in the name of the Lord.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15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the prayer offered in faith will make the sick person well; the Lord will raise them up. If they have sinned, they will be forgiven.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Gift of healing (1 Cor. 12:9)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both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healings,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clearly places the emphasis on Christ as the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healer: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−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“Jesus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Christ heals you”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34)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−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Before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speaking, “he got down on his knees and prayed”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40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made this journey right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away </a:t>
            </a:r>
            <a:b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foot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Joppa from </a:t>
            </a:r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Lydda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 distance of ten miles)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4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Tabitha’s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epitaph—she was a servant</a:t>
            </a:r>
            <a:endParaRPr lang="en-US" sz="4100" b="1" dirty="0" smtClean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She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devoted her life to doing good deeds: “who was always doing good and helping the poor”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36)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“All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widows stood around him, crying and showing him the robes and other clothing that </a:t>
            </a:r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Dorcas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had made while she was still with them.” (vs. 39)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6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7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77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7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77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Tabitha’s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epitaph—she was a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servant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Simon the tanner’s hospitality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73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42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Jesus called them together and said, “You know that those who are regarded as rulers of the Gentiles lord it over them, and their high officials exercise authority over them.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43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Not so with you. Instead, whoever wants to become great among you must be your servant,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and whoever wants to be first must be slave of all.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45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For even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Son of Man did not come to be served, but to serve, and to give his life as a ransom for many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.”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Matthew 10:42-45</a:t>
            </a:r>
            <a:r>
              <a:rPr lang="en-US" sz="3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(NIV)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7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Colossians </a:t>
            </a:r>
            <a:r>
              <a:rPr lang="en-US" sz="39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3:22-24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22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Slaves, obey your earthly masters in everything; and do it, not only when their eye is on you and to curry their favor, but with sincerity of heart and reverence for the Lord.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23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Whatever you do, work at it with all your heart,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as working for the Lord, not for human masters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since you know that you will receive an inheritance from the Lord as a reward.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It is the Lord Christ you are serving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serving God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74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Galatians </a:t>
            </a: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1:10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Am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 now trying to win the approval of men, or of God? Or am I trying to please men?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If I were still trying to please men, I would not be a servant of Christ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serving God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215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18628</TotalTime>
  <Words>613</Words>
  <Application>Microsoft Office PowerPoint</Application>
  <PresentationFormat>On-screen Show (4:3)</PresentationFormat>
  <Paragraphs>45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The Impact of a Servant</vt:lpstr>
      <vt:lpstr>Three servants highlighted:</vt:lpstr>
      <vt:lpstr>Three servants highlighted:</vt:lpstr>
      <vt:lpstr>Three servants highlighted:</vt:lpstr>
      <vt:lpstr>Three servants highlighted:</vt:lpstr>
      <vt:lpstr>Matthew 10:42-45 (NIV)</vt:lpstr>
      <vt:lpstr>We are serving God</vt:lpstr>
      <vt:lpstr>We are serving God</vt:lpstr>
      <vt:lpstr>The Impact of a Servant</vt:lpstr>
      <vt:lpstr>Ephesians 2:8-10 (NIV)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Shawn McCracken</cp:lastModifiedBy>
  <cp:revision>243</cp:revision>
  <dcterms:created xsi:type="dcterms:W3CDTF">2013-08-10T13:23:42Z</dcterms:created>
  <dcterms:modified xsi:type="dcterms:W3CDTF">2014-03-02T11:58:01Z</dcterms:modified>
</cp:coreProperties>
</file>