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10" r:id="rId2"/>
    <p:sldId id="414" r:id="rId3"/>
    <p:sldId id="399" r:id="rId4"/>
    <p:sldId id="428" r:id="rId5"/>
    <p:sldId id="437" r:id="rId6"/>
    <p:sldId id="407" r:id="rId7"/>
    <p:sldId id="429" r:id="rId8"/>
    <p:sldId id="435" r:id="rId9"/>
    <p:sldId id="431" r:id="rId10"/>
    <p:sldId id="415" r:id="rId11"/>
    <p:sldId id="432" r:id="rId12"/>
    <p:sldId id="439" r:id="rId13"/>
    <p:sldId id="440" r:id="rId14"/>
    <p:sldId id="441" r:id="rId15"/>
    <p:sldId id="433" r:id="rId16"/>
    <p:sldId id="442" r:id="rId17"/>
    <p:sldId id="43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D1C9A2"/>
    <a:srgbClr val="FFFFA7"/>
    <a:srgbClr val="FF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1" autoAdjust="0"/>
    <p:restoredTop sz="94906" autoAdjust="0"/>
  </p:normalViewPr>
  <p:slideViewPr>
    <p:cSldViewPr>
      <p:cViewPr>
        <p:scale>
          <a:sx n="60" d="100"/>
          <a:sy n="60" d="100"/>
        </p:scale>
        <p:origin x="-126" y="-714"/>
      </p:cViewPr>
      <p:guideLst>
        <p:guide orient="horz" pos="2160"/>
        <p:guide pos="2880"/>
      </p:guideLst>
    </p:cSldViewPr>
  </p:slideViewPr>
  <p:outlineViewPr>
    <p:cViewPr>
      <p:scale>
        <a:sx n="33" d="100"/>
        <a:sy n="33" d="100"/>
      </p:scale>
      <p:origin x="48" y="82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CDA8F-EB09-47AF-BD37-E486A9291CAB}" type="datetimeFigureOut">
              <a:rPr lang="en-US" smtClean="0"/>
              <a:t>4/13/2014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AB43F-26F5-43D7-90B9-BEF9741E38B7}" type="slidenum">
              <a:rPr lang="en-US" smtClean="0"/>
              <a:t>‹#›</a:t>
            </a:fld>
            <a:endParaRPr lang="en-US"/>
          </a:p>
        </p:txBody>
      </p:sp>
    </p:spTree>
    <p:extLst>
      <p:ext uri="{BB962C8B-B14F-4D97-AF65-F5344CB8AC3E}">
        <p14:creationId xmlns:p14="http://schemas.microsoft.com/office/powerpoint/2010/main" val="259428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14</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17</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7</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8</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9</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10</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11</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12</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13</a:t>
            </a:fld>
            <a:endParaRPr lang="en-US"/>
          </a:p>
        </p:txBody>
      </p:sp>
    </p:spTree>
    <p:extLst>
      <p:ext uri="{BB962C8B-B14F-4D97-AF65-F5344CB8AC3E}">
        <p14:creationId xmlns:p14="http://schemas.microsoft.com/office/powerpoint/2010/main" val="173008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1373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99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51935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72811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A48BB-04AA-419F-AE94-FD3960E7C703}"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6771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A48BB-04AA-419F-AE94-FD3960E7C703}"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235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A48BB-04AA-419F-AE94-FD3960E7C703}" type="datetimeFigureOut">
              <a:rPr lang="en-US" smtClean="0"/>
              <a:t>4/13/2014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797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A48BB-04AA-419F-AE94-FD3960E7C703}" type="datetimeFigureOut">
              <a:rPr lang="en-US" smtClean="0"/>
              <a:t>4/13/2014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6855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A48BB-04AA-419F-AE94-FD3960E7C703}" type="datetimeFigureOut">
              <a:rPr lang="en-US" smtClean="0"/>
              <a:t>4/13/2014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09238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91267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8946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48BB-04AA-419F-AE94-FD3960E7C703}" type="datetimeFigureOut">
              <a:rPr lang="en-US" smtClean="0"/>
              <a:t>4/13/2014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6654B-2979-4547-9873-E26ACFBBF079}" type="slidenum">
              <a:rPr lang="en-US" smtClean="0"/>
              <a:t>‹#›</a:t>
            </a:fld>
            <a:endParaRPr lang="en-US"/>
          </a:p>
        </p:txBody>
      </p:sp>
    </p:spTree>
    <p:extLst>
      <p:ext uri="{BB962C8B-B14F-4D97-AF65-F5344CB8AC3E}">
        <p14:creationId xmlns:p14="http://schemas.microsoft.com/office/powerpoint/2010/main" val="395167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 y="-28699"/>
            <a:ext cx="9229106"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91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066800"/>
            <a:ext cx="8839200" cy="5638800"/>
          </a:xfrm>
        </p:spPr>
        <p:txBody>
          <a:bodyPr>
            <a:noAutofit/>
          </a:bodyPr>
          <a:lstStyle/>
          <a:p>
            <a:pPr marL="0" indent="0">
              <a:lnSpc>
                <a:spcPct val="90000"/>
              </a:lnSpc>
              <a:spcBef>
                <a:spcPts val="0"/>
              </a:spcBef>
              <a:spcAft>
                <a:spcPts val="600"/>
              </a:spcAft>
              <a:buSzPct val="125000"/>
              <a:buNone/>
            </a:pPr>
            <a:r>
              <a:rPr lang="en-US" sz="3500" b="1" baseline="30000" dirty="0">
                <a:solidFill>
                  <a:schemeClr val="bg1"/>
                </a:solidFill>
                <a:effectLst>
                  <a:outerShdw blurRad="38100" dist="38100" dir="2700000" algn="tl">
                    <a:schemeClr val="tx1"/>
                  </a:outerShdw>
                </a:effectLst>
              </a:rPr>
              <a:t>11</a:t>
            </a:r>
            <a:r>
              <a:rPr lang="en-US" sz="3500" b="1" dirty="0">
                <a:solidFill>
                  <a:schemeClr val="bg1"/>
                </a:solidFill>
                <a:effectLst>
                  <a:outerShdw blurRad="38100" dist="38100" dir="2700000" algn="tl">
                    <a:schemeClr val="tx1"/>
                  </a:outerShdw>
                </a:effectLst>
              </a:rPr>
              <a:t> When the crowd saw what Paul had done, they shouted in the </a:t>
            </a:r>
            <a:r>
              <a:rPr lang="en-US" sz="3500" b="1" dirty="0" err="1">
                <a:solidFill>
                  <a:schemeClr val="bg1"/>
                </a:solidFill>
                <a:effectLst>
                  <a:outerShdw blurRad="38100" dist="38100" dir="2700000" algn="tl">
                    <a:schemeClr val="tx1"/>
                  </a:outerShdw>
                </a:effectLst>
              </a:rPr>
              <a:t>Lycaonian</a:t>
            </a:r>
            <a:r>
              <a:rPr lang="en-US" sz="3500" b="1" dirty="0">
                <a:solidFill>
                  <a:schemeClr val="bg1"/>
                </a:solidFill>
                <a:effectLst>
                  <a:outerShdw blurRad="38100" dist="38100" dir="2700000" algn="tl">
                    <a:schemeClr val="tx1"/>
                  </a:outerShdw>
                </a:effectLst>
              </a:rPr>
              <a:t> language, </a:t>
            </a:r>
            <a:r>
              <a:rPr lang="en-US" sz="3500" b="1" dirty="0" smtClean="0">
                <a:solidFill>
                  <a:schemeClr val="bg1"/>
                </a:solidFill>
                <a:effectLst>
                  <a:outerShdw blurRad="38100" dist="38100" dir="2700000" algn="tl">
                    <a:schemeClr val="tx1"/>
                  </a:outerShdw>
                </a:effectLst>
              </a:rPr>
              <a:t>“The </a:t>
            </a:r>
            <a:r>
              <a:rPr lang="en-US" sz="3500" b="1" dirty="0">
                <a:solidFill>
                  <a:schemeClr val="bg1"/>
                </a:solidFill>
                <a:effectLst>
                  <a:outerShdw blurRad="38100" dist="38100" dir="2700000" algn="tl">
                    <a:schemeClr val="tx1"/>
                  </a:outerShdw>
                </a:effectLst>
              </a:rPr>
              <a:t>gods have come down to us in human form</a:t>
            </a:r>
            <a:r>
              <a:rPr lang="en-US" sz="3500" b="1" dirty="0" smtClean="0">
                <a:solidFill>
                  <a:schemeClr val="bg1"/>
                </a:solidFill>
                <a:effectLst>
                  <a:outerShdw blurRad="38100" dist="38100" dir="2700000" algn="tl">
                    <a:schemeClr val="tx1"/>
                  </a:outerShdw>
                </a:effectLst>
              </a:rPr>
              <a:t>!”… </a:t>
            </a:r>
            <a:r>
              <a:rPr lang="en-US" sz="3500" b="1" baseline="30000" dirty="0">
                <a:solidFill>
                  <a:schemeClr val="bg1"/>
                </a:solidFill>
                <a:effectLst>
                  <a:outerShdw blurRad="38100" dist="38100" dir="2700000" algn="tl">
                    <a:schemeClr val="tx1"/>
                  </a:outerShdw>
                </a:effectLst>
              </a:rPr>
              <a:t>14</a:t>
            </a:r>
            <a:r>
              <a:rPr lang="en-US" sz="3500" b="1" dirty="0">
                <a:solidFill>
                  <a:schemeClr val="bg1"/>
                </a:solidFill>
                <a:effectLst>
                  <a:outerShdw blurRad="38100" dist="38100" dir="2700000" algn="tl">
                    <a:schemeClr val="tx1"/>
                  </a:outerShdw>
                </a:effectLst>
              </a:rPr>
              <a:t> But when the apostles Barnabas and Paul heard of this, they tore their clothes and rushed out into the crowd, shouting: </a:t>
            </a:r>
            <a:r>
              <a:rPr lang="en-US" sz="3500" b="1" baseline="30000" dirty="0">
                <a:solidFill>
                  <a:schemeClr val="bg1"/>
                </a:solidFill>
                <a:effectLst>
                  <a:outerShdw blurRad="38100" dist="38100" dir="2700000" algn="tl">
                    <a:schemeClr val="tx1"/>
                  </a:outerShdw>
                </a:effectLst>
              </a:rPr>
              <a:t>15</a:t>
            </a:r>
            <a:r>
              <a:rPr lang="en-US" sz="3500" b="1" dirty="0">
                <a:solidFill>
                  <a:schemeClr val="bg1"/>
                </a:solidFill>
                <a:effectLst>
                  <a:outerShdw blurRad="38100" dist="38100" dir="2700000" algn="tl">
                    <a:schemeClr val="tx1"/>
                  </a:outerShdw>
                </a:effectLst>
              </a:rPr>
              <a:t> </a:t>
            </a:r>
            <a:r>
              <a:rPr lang="en-US" sz="3500" b="1" dirty="0" smtClean="0">
                <a:solidFill>
                  <a:schemeClr val="bg1"/>
                </a:solidFill>
                <a:effectLst>
                  <a:outerShdw blurRad="38100" dist="38100" dir="2700000" algn="tl">
                    <a:schemeClr val="tx1"/>
                  </a:outerShdw>
                </a:effectLst>
              </a:rPr>
              <a:t>“Men</a:t>
            </a:r>
            <a:r>
              <a:rPr lang="en-US" sz="3500" b="1" dirty="0">
                <a:solidFill>
                  <a:schemeClr val="bg1"/>
                </a:solidFill>
                <a:effectLst>
                  <a:outerShdw blurRad="38100" dist="38100" dir="2700000" algn="tl">
                    <a:schemeClr val="tx1"/>
                  </a:outerShdw>
                </a:effectLst>
              </a:rPr>
              <a:t>, why are you doing this? We too are only men, human like you. We are bringing you good news, telling you to turn from these worthless things to the living God, who made heaven and earth and sea and everything in them</a:t>
            </a:r>
            <a:r>
              <a:rPr lang="en-US" sz="3500" b="1" dirty="0" smtClean="0">
                <a:solidFill>
                  <a:schemeClr val="bg1"/>
                </a:solidFill>
                <a:effectLst>
                  <a:outerShdw blurRad="38100" dist="38100" dir="2700000" algn="tl">
                    <a:schemeClr val="tx1"/>
                  </a:outerShdw>
                </a:effectLst>
              </a:rPr>
              <a:t>.”</a:t>
            </a: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
        <p:nvSpPr>
          <p:cNvPr id="8" name="Title 1"/>
          <p:cNvSpPr>
            <a:spLocks noGrp="1"/>
          </p:cNvSpPr>
          <p:nvPr>
            <p:ph type="title"/>
          </p:nvPr>
        </p:nvSpPr>
        <p:spPr>
          <a:xfrm>
            <a:off x="304800" y="8238"/>
            <a:ext cx="8572500" cy="906162"/>
          </a:xfrm>
        </p:spPr>
        <p:txBody>
          <a:bodyPr>
            <a:normAutofit/>
          </a:bodyPr>
          <a:lstStyle/>
          <a:p>
            <a:pPr algn="l">
              <a:lnSpc>
                <a:spcPct val="80000"/>
              </a:lnSpc>
            </a:pPr>
            <a:r>
              <a:rPr lang="en-US" sz="4500" b="1" dirty="0">
                <a:solidFill>
                  <a:schemeClr val="bg2">
                    <a:lumMod val="75000"/>
                  </a:schemeClr>
                </a:solidFill>
                <a:effectLst>
                  <a:outerShdw blurRad="38100" dist="38100" dir="2700000" algn="tl">
                    <a:srgbClr val="000000"/>
                  </a:outerShdw>
                </a:effectLst>
              </a:rPr>
              <a:t>Acts </a:t>
            </a:r>
            <a:r>
              <a:rPr lang="en-US" sz="4500" b="1" dirty="0" smtClean="0">
                <a:solidFill>
                  <a:schemeClr val="bg2">
                    <a:lumMod val="75000"/>
                  </a:schemeClr>
                </a:solidFill>
                <a:effectLst>
                  <a:outerShdw blurRad="38100" dist="38100" dir="2700000" algn="tl">
                    <a:srgbClr val="000000"/>
                  </a:outerShdw>
                </a:effectLst>
              </a:rPr>
              <a:t>14:11,14-15</a:t>
            </a:r>
            <a:r>
              <a:rPr lang="en-US" sz="3500" b="1" dirty="0" smtClean="0">
                <a:solidFill>
                  <a:schemeClr val="bg2">
                    <a:lumMod val="75000"/>
                  </a:schemeClr>
                </a:solidFill>
                <a:effectLst>
                  <a:outerShdw blurRad="38100" dist="38100" dir="2700000" algn="tl">
                    <a:srgbClr val="000000"/>
                  </a:outerShdw>
                </a:effectLst>
              </a:rPr>
              <a:t> (NIV) </a:t>
            </a:r>
            <a:endParaRPr lang="en-US" sz="35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31955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2400" y="990600"/>
            <a:ext cx="8991600" cy="5715000"/>
          </a:xfrm>
        </p:spPr>
        <p:txBody>
          <a:bodyPr>
            <a:noAutofit/>
          </a:bodyPr>
          <a:lstStyle/>
          <a:p>
            <a:pPr>
              <a:lnSpc>
                <a:spcPct val="90000"/>
              </a:lnSpc>
              <a:spcBef>
                <a:spcPts val="0"/>
              </a:spcBef>
              <a:spcAft>
                <a:spcPts val="600"/>
              </a:spcAft>
              <a:buSzPct val="125000"/>
              <a:buFont typeface="Courier New" panose="02070309020205020404" pitchFamily="49" charset="0"/>
              <a:buChar char="o"/>
            </a:pPr>
            <a:r>
              <a:rPr lang="en-US" sz="3700" b="1" dirty="0">
                <a:solidFill>
                  <a:schemeClr val="bg1"/>
                </a:solidFill>
                <a:effectLst>
                  <a:outerShdw blurRad="38100" dist="38100" dir="2700000" algn="tl">
                    <a:schemeClr val="tx1"/>
                  </a:outerShdw>
                </a:effectLst>
              </a:rPr>
              <a:t>Praise is </a:t>
            </a:r>
            <a:r>
              <a:rPr lang="en-US" sz="3700" b="1" dirty="0" smtClean="0">
                <a:solidFill>
                  <a:schemeClr val="bg1"/>
                </a:solidFill>
                <a:effectLst>
                  <a:outerShdw blurRad="38100" dist="38100" dir="2700000" algn="tl">
                    <a:schemeClr val="tx1"/>
                  </a:outerShdw>
                </a:effectLst>
              </a:rPr>
              <a:t>lavishing </a:t>
            </a:r>
            <a:r>
              <a:rPr lang="en-US" sz="3700" b="1" dirty="0">
                <a:solidFill>
                  <a:schemeClr val="bg1"/>
                </a:solidFill>
                <a:effectLst>
                  <a:outerShdw blurRad="38100" dist="38100" dir="2700000" algn="tl">
                    <a:schemeClr val="tx1"/>
                  </a:outerShdw>
                </a:effectLst>
              </a:rPr>
              <a:t>encouragement upon someone for what they have accomplished, saying or writing good things about someone or something, or expressing approval. We can praise anyone or anything</a:t>
            </a:r>
            <a:r>
              <a:rPr lang="en-US" sz="3700" b="1" dirty="0" smtClean="0">
                <a:solidFill>
                  <a:schemeClr val="bg1"/>
                </a:solidFill>
                <a:effectLst>
                  <a:outerShdw blurRad="38100" dist="38100" dir="2700000" algn="tl">
                    <a:schemeClr val="tx1"/>
                  </a:outerShdw>
                </a:effectLst>
              </a:rPr>
              <a:t>.</a:t>
            </a:r>
          </a:p>
          <a:p>
            <a:pPr>
              <a:lnSpc>
                <a:spcPct val="90000"/>
              </a:lnSpc>
              <a:spcBef>
                <a:spcPts val="0"/>
              </a:spcBef>
              <a:buSzPct val="125000"/>
              <a:buFont typeface="Courier New" panose="02070309020205020404" pitchFamily="49" charset="0"/>
              <a:buChar char="o"/>
            </a:pPr>
            <a:r>
              <a:rPr lang="en-US" sz="3700" b="1" dirty="0" smtClean="0">
                <a:solidFill>
                  <a:schemeClr val="bg1"/>
                </a:solidFill>
                <a:effectLst>
                  <a:outerShdw blurRad="38100" dist="38100" dir="2700000" algn="tl">
                    <a:schemeClr val="tx1"/>
                  </a:outerShdw>
                </a:effectLst>
              </a:rPr>
              <a:t>“</a:t>
            </a:r>
            <a:r>
              <a:rPr lang="en-US" sz="3700" b="1" dirty="0">
                <a:solidFill>
                  <a:schemeClr val="bg1"/>
                </a:solidFill>
                <a:effectLst>
                  <a:outerShdw blurRad="38100" dist="38100" dir="2700000" algn="tl">
                    <a:schemeClr val="tx1"/>
                  </a:outerShdw>
                </a:effectLst>
              </a:rPr>
              <a:t>Our heart’s desire should be to worship God; we have been designed by God for this purpose. If we don’t worship God, we’ll worship something or someone else</a:t>
            </a:r>
            <a:r>
              <a:rPr lang="en-US" sz="3700" b="1" dirty="0" smtClean="0">
                <a:solidFill>
                  <a:schemeClr val="bg1"/>
                </a:solidFill>
                <a:effectLst>
                  <a:outerShdw blurRad="38100" dist="38100" dir="2700000" algn="tl">
                    <a:schemeClr val="tx1"/>
                  </a:outerShdw>
                </a:effectLst>
              </a:rPr>
              <a:t>.”</a:t>
            </a:r>
          </a:p>
          <a:p>
            <a:pPr marL="0" indent="0">
              <a:lnSpc>
                <a:spcPct val="90000"/>
              </a:lnSpc>
              <a:spcBef>
                <a:spcPts val="0"/>
              </a:spcBef>
              <a:spcAft>
                <a:spcPts val="600"/>
              </a:spcAft>
              <a:buSzPct val="125000"/>
              <a:buNone/>
            </a:pPr>
            <a:r>
              <a:rPr lang="en-US" sz="3700" b="1" dirty="0" smtClean="0">
                <a:solidFill>
                  <a:schemeClr val="bg1"/>
                </a:solidFill>
                <a:effectLst>
                  <a:outerShdw blurRad="38100" dist="38100" dir="2700000" algn="tl">
                    <a:schemeClr val="tx1"/>
                  </a:outerShdw>
                </a:effectLst>
              </a:rPr>
              <a:t>                                                    – </a:t>
            </a:r>
            <a:r>
              <a:rPr lang="en-US" sz="3700" b="1" dirty="0">
                <a:solidFill>
                  <a:schemeClr val="bg1"/>
                </a:solidFill>
                <a:effectLst>
                  <a:outerShdw blurRad="38100" dist="38100" dir="2700000" algn="tl">
                    <a:schemeClr val="tx1"/>
                  </a:outerShdw>
                </a:effectLst>
              </a:rPr>
              <a:t>John </a:t>
            </a:r>
            <a:r>
              <a:rPr lang="en-US" sz="3700" b="1" dirty="0" err="1">
                <a:solidFill>
                  <a:schemeClr val="bg1"/>
                </a:solidFill>
                <a:effectLst>
                  <a:outerShdw blurRad="38100" dist="38100" dir="2700000" algn="tl">
                    <a:schemeClr val="tx1"/>
                  </a:outerShdw>
                </a:effectLst>
              </a:rPr>
              <a:t>Wimber</a:t>
            </a:r>
            <a:r>
              <a:rPr lang="en-US" sz="3700" b="1" dirty="0">
                <a:solidFill>
                  <a:schemeClr val="bg1"/>
                </a:solidFill>
                <a:effectLst>
                  <a:outerShdw blurRad="38100" dist="38100" dir="2700000" algn="tl">
                    <a:schemeClr val="tx1"/>
                  </a:outerShdw>
                </a:effectLst>
              </a:rPr>
              <a:t> </a:t>
            </a:r>
            <a:endParaRPr lang="en-US" sz="3700" b="1" dirty="0" smtClean="0">
              <a:solidFill>
                <a:schemeClr val="bg1"/>
              </a:solidFill>
              <a:effectLst>
                <a:outerShdw blurRad="38100" dist="38100" dir="2700000" algn="tl">
                  <a:schemeClr val="tx1"/>
                </a:outerShdw>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
        <p:nvSpPr>
          <p:cNvPr id="8" name="Title 1"/>
          <p:cNvSpPr>
            <a:spLocks noGrp="1"/>
          </p:cNvSpPr>
          <p:nvPr>
            <p:ph type="title"/>
          </p:nvPr>
        </p:nvSpPr>
        <p:spPr>
          <a:xfrm>
            <a:off x="304800" y="8238"/>
            <a:ext cx="8572500" cy="906162"/>
          </a:xfrm>
        </p:spPr>
        <p:txBody>
          <a:bodyPr>
            <a:normAutofit/>
          </a:bodyPr>
          <a:lstStyle/>
          <a:p>
            <a:pPr algn="l">
              <a:lnSpc>
                <a:spcPct val="80000"/>
              </a:lnSpc>
            </a:pPr>
            <a:r>
              <a:rPr lang="en-US" sz="4500" b="1" dirty="0" smtClean="0">
                <a:solidFill>
                  <a:schemeClr val="bg2">
                    <a:lumMod val="75000"/>
                  </a:schemeClr>
                </a:solidFill>
                <a:effectLst>
                  <a:outerShdw blurRad="38100" dist="38100" dir="2700000" algn="tl">
                    <a:srgbClr val="000000"/>
                  </a:outerShdw>
                </a:effectLst>
              </a:rPr>
              <a:t>What is praise?</a:t>
            </a:r>
            <a:endParaRPr lang="en-US" sz="35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385217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066800"/>
            <a:ext cx="8839200" cy="5638800"/>
          </a:xfrm>
        </p:spPr>
        <p:txBody>
          <a:bodyPr>
            <a:noAutofit/>
          </a:bodyPr>
          <a:lstStyle/>
          <a:p>
            <a:pPr marL="0" indent="0">
              <a:lnSpc>
                <a:spcPct val="90000"/>
              </a:lnSpc>
              <a:spcBef>
                <a:spcPts val="0"/>
              </a:spcBef>
              <a:spcAft>
                <a:spcPts val="600"/>
              </a:spcAft>
              <a:buSzPct val="125000"/>
              <a:buNone/>
            </a:pPr>
            <a:r>
              <a:rPr lang="en-US" sz="3700" b="1" baseline="30000" dirty="0" smtClean="0">
                <a:solidFill>
                  <a:schemeClr val="bg1"/>
                </a:solidFill>
                <a:effectLst>
                  <a:outerShdw blurRad="38100" dist="38100" dir="2700000" algn="tl">
                    <a:schemeClr val="tx1"/>
                  </a:outerShdw>
                </a:effectLst>
              </a:rPr>
              <a:t>18</a:t>
            </a:r>
            <a:r>
              <a:rPr lang="en-US" sz="3700" b="1" dirty="0" smtClean="0">
                <a:solidFill>
                  <a:schemeClr val="bg1"/>
                </a:solidFill>
                <a:effectLst>
                  <a:outerShdw blurRad="38100" dist="38100" dir="2700000" algn="tl">
                    <a:schemeClr val="tx1"/>
                  </a:outerShdw>
                </a:effectLst>
              </a:rPr>
              <a:t> </a:t>
            </a:r>
            <a:r>
              <a:rPr lang="en-US" sz="3700" b="1" dirty="0">
                <a:solidFill>
                  <a:schemeClr val="bg1"/>
                </a:solidFill>
                <a:effectLst>
                  <a:outerShdw blurRad="38100" dist="38100" dir="2700000" algn="tl">
                    <a:schemeClr val="tx1"/>
                  </a:outerShdw>
                </a:effectLst>
              </a:rPr>
              <a:t>The wrath of God is being revealed from heaven against all the godlessness and wickedness of men who suppress the truth by their wickedness, </a:t>
            </a:r>
            <a:r>
              <a:rPr lang="en-US" sz="3700" b="1" baseline="30000" dirty="0">
                <a:solidFill>
                  <a:schemeClr val="bg1"/>
                </a:solidFill>
                <a:effectLst>
                  <a:outerShdw blurRad="38100" dist="38100" dir="2700000" algn="tl">
                    <a:schemeClr val="tx1"/>
                  </a:outerShdw>
                </a:effectLst>
              </a:rPr>
              <a:t>19</a:t>
            </a:r>
            <a:r>
              <a:rPr lang="en-US" sz="3700" b="1" dirty="0">
                <a:solidFill>
                  <a:schemeClr val="bg1"/>
                </a:solidFill>
                <a:effectLst>
                  <a:outerShdw blurRad="38100" dist="38100" dir="2700000" algn="tl">
                    <a:schemeClr val="tx1"/>
                  </a:outerShdw>
                </a:effectLst>
              </a:rPr>
              <a:t> since what may be known about God is plain to them, because God has made it plain to them. </a:t>
            </a:r>
            <a:r>
              <a:rPr lang="en-US" sz="3700" b="1" baseline="30000" dirty="0">
                <a:solidFill>
                  <a:schemeClr val="bg1"/>
                </a:solidFill>
                <a:effectLst>
                  <a:outerShdw blurRad="38100" dist="38100" dir="2700000" algn="tl">
                    <a:schemeClr val="tx1"/>
                  </a:outerShdw>
                </a:effectLst>
              </a:rPr>
              <a:t>20</a:t>
            </a:r>
            <a:r>
              <a:rPr lang="en-US" sz="3700" b="1" dirty="0">
                <a:solidFill>
                  <a:schemeClr val="bg1"/>
                </a:solidFill>
                <a:effectLst>
                  <a:outerShdw blurRad="38100" dist="38100" dir="2700000" algn="tl">
                    <a:schemeClr val="tx1"/>
                  </a:outerShdw>
                </a:effectLst>
              </a:rPr>
              <a:t> For since the creation of the world God's invisible qualities--his eternal power and divine nature--have been clearly seen, being understood from what has been made, so that men are without excuse. </a:t>
            </a:r>
            <a:endParaRPr lang="en-US" sz="3700" b="1" dirty="0" smtClean="0">
              <a:solidFill>
                <a:schemeClr val="bg1"/>
              </a:solidFill>
              <a:effectLst>
                <a:outerShdw blurRad="38100" dist="38100" dir="2700000" algn="tl">
                  <a:schemeClr val="tx1"/>
                </a:outerShdw>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
        <p:nvSpPr>
          <p:cNvPr id="8" name="Title 1"/>
          <p:cNvSpPr>
            <a:spLocks noGrp="1"/>
          </p:cNvSpPr>
          <p:nvPr>
            <p:ph type="title"/>
          </p:nvPr>
        </p:nvSpPr>
        <p:spPr>
          <a:xfrm>
            <a:off x="304800" y="8238"/>
            <a:ext cx="8572500" cy="906162"/>
          </a:xfrm>
        </p:spPr>
        <p:txBody>
          <a:bodyPr>
            <a:normAutofit/>
          </a:bodyPr>
          <a:lstStyle/>
          <a:p>
            <a:pPr algn="l">
              <a:lnSpc>
                <a:spcPct val="80000"/>
              </a:lnSpc>
            </a:pPr>
            <a:r>
              <a:rPr lang="en-US" sz="4500" b="1" dirty="0">
                <a:solidFill>
                  <a:schemeClr val="bg2">
                    <a:lumMod val="75000"/>
                  </a:schemeClr>
                </a:solidFill>
                <a:effectLst>
                  <a:outerShdw blurRad="38100" dist="38100" dir="2700000" algn="tl">
                    <a:srgbClr val="000000"/>
                  </a:outerShdw>
                </a:effectLst>
              </a:rPr>
              <a:t>Romans 1:18-25 </a:t>
            </a:r>
            <a:r>
              <a:rPr lang="en-US" sz="3500" b="1" dirty="0" smtClean="0">
                <a:solidFill>
                  <a:schemeClr val="bg2">
                    <a:lumMod val="75000"/>
                  </a:schemeClr>
                </a:solidFill>
                <a:effectLst>
                  <a:outerShdw blurRad="38100" dist="38100" dir="2700000" algn="tl">
                    <a:srgbClr val="000000"/>
                  </a:outerShdw>
                </a:effectLst>
              </a:rPr>
              <a:t>(NIV) </a:t>
            </a:r>
            <a:endParaRPr lang="en-US" sz="35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292851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066800"/>
            <a:ext cx="8839200" cy="5638800"/>
          </a:xfrm>
        </p:spPr>
        <p:txBody>
          <a:bodyPr>
            <a:noAutofit/>
          </a:bodyPr>
          <a:lstStyle/>
          <a:p>
            <a:pPr marL="0" indent="0">
              <a:lnSpc>
                <a:spcPct val="90000"/>
              </a:lnSpc>
              <a:spcBef>
                <a:spcPts val="0"/>
              </a:spcBef>
              <a:spcAft>
                <a:spcPts val="600"/>
              </a:spcAft>
              <a:buSzPct val="125000"/>
              <a:buNone/>
            </a:pPr>
            <a:r>
              <a:rPr lang="en-US" sz="4500" b="1" baseline="30000" dirty="0" smtClean="0">
                <a:solidFill>
                  <a:schemeClr val="bg1"/>
                </a:solidFill>
                <a:effectLst>
                  <a:outerShdw blurRad="38100" dist="38100" dir="2700000" algn="tl">
                    <a:schemeClr val="tx1"/>
                  </a:outerShdw>
                </a:effectLst>
              </a:rPr>
              <a:t>21</a:t>
            </a:r>
            <a:r>
              <a:rPr lang="en-US" sz="4500" b="1" dirty="0" smtClean="0">
                <a:solidFill>
                  <a:schemeClr val="bg1"/>
                </a:solidFill>
                <a:effectLst>
                  <a:outerShdw blurRad="38100" dist="38100" dir="2700000" algn="tl">
                    <a:schemeClr val="tx1"/>
                  </a:outerShdw>
                </a:effectLst>
              </a:rPr>
              <a:t> </a:t>
            </a:r>
            <a:r>
              <a:rPr lang="en-US" sz="4500" b="1" dirty="0">
                <a:solidFill>
                  <a:srgbClr val="FFFF66"/>
                </a:solidFill>
                <a:effectLst>
                  <a:outerShdw blurRad="38100" dist="38100" dir="2700000" algn="tl">
                    <a:schemeClr val="tx1"/>
                  </a:outerShdw>
                </a:effectLst>
              </a:rPr>
              <a:t>For although they knew God, they neither glorified him as God nor gave thanks to him</a:t>
            </a:r>
            <a:r>
              <a:rPr lang="en-US" sz="4000" b="1" dirty="0">
                <a:solidFill>
                  <a:schemeClr val="bg1"/>
                </a:solidFill>
                <a:effectLst>
                  <a:outerShdw blurRad="38100" dist="38100" dir="2700000" algn="tl">
                    <a:schemeClr val="tx1"/>
                  </a:outerShdw>
                </a:effectLst>
              </a:rPr>
              <a:t>, but their thinking became futile and their foolish hearts were darkened. </a:t>
            </a:r>
            <a:r>
              <a:rPr lang="en-US" sz="4000" b="1" baseline="30000" dirty="0">
                <a:solidFill>
                  <a:schemeClr val="bg1"/>
                </a:solidFill>
                <a:effectLst>
                  <a:outerShdw blurRad="38100" dist="38100" dir="2700000" algn="tl">
                    <a:schemeClr val="tx1"/>
                  </a:outerShdw>
                </a:effectLst>
              </a:rPr>
              <a:t>22</a:t>
            </a:r>
            <a:r>
              <a:rPr lang="en-US" sz="4000" b="1" dirty="0">
                <a:solidFill>
                  <a:schemeClr val="bg1"/>
                </a:solidFill>
                <a:effectLst>
                  <a:outerShdw blurRad="38100" dist="38100" dir="2700000" algn="tl">
                    <a:schemeClr val="tx1"/>
                  </a:outerShdw>
                </a:effectLst>
              </a:rPr>
              <a:t> Although they claimed to be wise, they became fools </a:t>
            </a:r>
            <a:r>
              <a:rPr lang="en-US" sz="4000" b="1" baseline="30000" dirty="0">
                <a:solidFill>
                  <a:schemeClr val="bg1"/>
                </a:solidFill>
                <a:effectLst>
                  <a:outerShdw blurRad="38100" dist="38100" dir="2700000" algn="tl">
                    <a:schemeClr val="tx1"/>
                  </a:outerShdw>
                </a:effectLst>
              </a:rPr>
              <a:t>23</a:t>
            </a:r>
            <a:r>
              <a:rPr lang="en-US" sz="4000" b="1" dirty="0">
                <a:solidFill>
                  <a:schemeClr val="bg1"/>
                </a:solidFill>
                <a:effectLst>
                  <a:outerShdw blurRad="38100" dist="38100" dir="2700000" algn="tl">
                    <a:schemeClr val="tx1"/>
                  </a:outerShdw>
                </a:effectLst>
              </a:rPr>
              <a:t> and exchanged the glory of the immortal God for images made to look like mortal man and birds and animals and reptiles. </a:t>
            </a:r>
            <a:endParaRPr lang="en-US" sz="4000" b="1" dirty="0" smtClean="0">
              <a:solidFill>
                <a:schemeClr val="bg1"/>
              </a:solidFill>
              <a:effectLst>
                <a:outerShdw blurRad="38100" dist="38100" dir="2700000" algn="tl">
                  <a:schemeClr val="tx1"/>
                </a:outerShdw>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
        <p:nvSpPr>
          <p:cNvPr id="8" name="Title 1"/>
          <p:cNvSpPr>
            <a:spLocks noGrp="1"/>
          </p:cNvSpPr>
          <p:nvPr>
            <p:ph type="title"/>
          </p:nvPr>
        </p:nvSpPr>
        <p:spPr>
          <a:xfrm>
            <a:off x="304800" y="8238"/>
            <a:ext cx="8572500" cy="906162"/>
          </a:xfrm>
        </p:spPr>
        <p:txBody>
          <a:bodyPr>
            <a:normAutofit/>
          </a:bodyPr>
          <a:lstStyle/>
          <a:p>
            <a:pPr algn="l">
              <a:lnSpc>
                <a:spcPct val="80000"/>
              </a:lnSpc>
            </a:pPr>
            <a:r>
              <a:rPr lang="en-US" sz="4500" b="1" dirty="0">
                <a:solidFill>
                  <a:schemeClr val="bg2">
                    <a:lumMod val="75000"/>
                  </a:schemeClr>
                </a:solidFill>
                <a:effectLst>
                  <a:outerShdw blurRad="38100" dist="38100" dir="2700000" algn="tl">
                    <a:srgbClr val="000000"/>
                  </a:outerShdw>
                </a:effectLst>
              </a:rPr>
              <a:t>Romans 1:18-25 </a:t>
            </a:r>
            <a:r>
              <a:rPr lang="en-US" sz="3500" b="1" dirty="0" smtClean="0">
                <a:solidFill>
                  <a:schemeClr val="bg2">
                    <a:lumMod val="75000"/>
                  </a:schemeClr>
                </a:solidFill>
                <a:effectLst>
                  <a:outerShdw blurRad="38100" dist="38100" dir="2700000" algn="tl">
                    <a:srgbClr val="000000"/>
                  </a:outerShdw>
                </a:effectLst>
              </a:rPr>
              <a:t>(NIV) </a:t>
            </a:r>
            <a:endParaRPr lang="en-US" sz="35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981927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066800"/>
            <a:ext cx="8839200" cy="5638800"/>
          </a:xfrm>
        </p:spPr>
        <p:txBody>
          <a:bodyPr>
            <a:noAutofit/>
          </a:bodyPr>
          <a:lstStyle/>
          <a:p>
            <a:pPr marL="0" indent="0">
              <a:lnSpc>
                <a:spcPct val="90000"/>
              </a:lnSpc>
              <a:spcBef>
                <a:spcPts val="0"/>
              </a:spcBef>
              <a:spcAft>
                <a:spcPts val="600"/>
              </a:spcAft>
              <a:buSzPct val="125000"/>
              <a:buNone/>
            </a:pPr>
            <a:r>
              <a:rPr lang="en-US" sz="4000" b="1" baseline="30000" dirty="0">
                <a:solidFill>
                  <a:schemeClr val="bg1"/>
                </a:solidFill>
                <a:effectLst>
                  <a:outerShdw blurRad="38100" dist="38100" dir="2700000" algn="tl">
                    <a:schemeClr val="tx1"/>
                  </a:outerShdw>
                </a:effectLst>
              </a:rPr>
              <a:t>24</a:t>
            </a:r>
            <a:r>
              <a:rPr lang="en-US" sz="4000" b="1" dirty="0">
                <a:solidFill>
                  <a:schemeClr val="bg1"/>
                </a:solidFill>
                <a:effectLst>
                  <a:outerShdw blurRad="38100" dist="38100" dir="2700000" algn="tl">
                    <a:schemeClr val="tx1"/>
                  </a:outerShdw>
                </a:effectLst>
              </a:rPr>
              <a:t> Therefore God gave them over in the sinful desires of their hearts to sexual impurity for the degrading of their bodies with one another. </a:t>
            </a:r>
            <a:r>
              <a:rPr lang="en-US" sz="4000" b="1" baseline="30000" dirty="0">
                <a:solidFill>
                  <a:schemeClr val="bg1"/>
                </a:solidFill>
                <a:effectLst>
                  <a:outerShdw blurRad="38100" dist="38100" dir="2700000" algn="tl">
                    <a:schemeClr val="tx1"/>
                  </a:outerShdw>
                </a:effectLst>
              </a:rPr>
              <a:t>25</a:t>
            </a:r>
            <a:r>
              <a:rPr lang="en-US" sz="4000" b="1" dirty="0">
                <a:solidFill>
                  <a:schemeClr val="bg1"/>
                </a:solidFill>
                <a:effectLst>
                  <a:outerShdw blurRad="38100" dist="38100" dir="2700000" algn="tl">
                    <a:schemeClr val="tx1"/>
                  </a:outerShdw>
                </a:effectLst>
              </a:rPr>
              <a:t> They exchanged the truth of God for a lie, and </a:t>
            </a:r>
            <a:r>
              <a:rPr lang="en-US" sz="4500" b="1" dirty="0">
                <a:solidFill>
                  <a:srgbClr val="FFFF66"/>
                </a:solidFill>
                <a:effectLst>
                  <a:outerShdw blurRad="38100" dist="38100" dir="2700000" algn="tl">
                    <a:schemeClr val="tx1"/>
                  </a:outerShdw>
                </a:effectLst>
              </a:rPr>
              <a:t>worshiped and served created things rather than the Creator--who is forever praised</a:t>
            </a:r>
            <a:r>
              <a:rPr lang="en-US" sz="4000" b="1" dirty="0">
                <a:solidFill>
                  <a:schemeClr val="bg1"/>
                </a:solidFill>
                <a:effectLst>
                  <a:outerShdw blurRad="38100" dist="38100" dir="2700000" algn="tl">
                    <a:schemeClr val="tx1"/>
                  </a:outerShdw>
                </a:effectLst>
              </a:rPr>
              <a:t>. Amen.</a:t>
            </a:r>
            <a:endParaRPr lang="en-US" sz="4000" b="1" dirty="0" smtClean="0">
              <a:solidFill>
                <a:schemeClr val="bg1"/>
              </a:solidFill>
              <a:effectLst>
                <a:outerShdw blurRad="38100" dist="38100" dir="2700000" algn="tl">
                  <a:schemeClr val="tx1"/>
                </a:outerShdw>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
        <p:nvSpPr>
          <p:cNvPr id="8" name="Title 1"/>
          <p:cNvSpPr>
            <a:spLocks noGrp="1"/>
          </p:cNvSpPr>
          <p:nvPr>
            <p:ph type="title"/>
          </p:nvPr>
        </p:nvSpPr>
        <p:spPr>
          <a:xfrm>
            <a:off x="304800" y="8238"/>
            <a:ext cx="8572500" cy="906162"/>
          </a:xfrm>
        </p:spPr>
        <p:txBody>
          <a:bodyPr>
            <a:normAutofit/>
          </a:bodyPr>
          <a:lstStyle/>
          <a:p>
            <a:pPr algn="l">
              <a:lnSpc>
                <a:spcPct val="80000"/>
              </a:lnSpc>
            </a:pPr>
            <a:r>
              <a:rPr lang="en-US" sz="4500" b="1" dirty="0">
                <a:solidFill>
                  <a:schemeClr val="bg2">
                    <a:lumMod val="75000"/>
                  </a:schemeClr>
                </a:solidFill>
                <a:effectLst>
                  <a:outerShdw blurRad="38100" dist="38100" dir="2700000" algn="tl">
                    <a:srgbClr val="000000"/>
                  </a:outerShdw>
                </a:effectLst>
              </a:rPr>
              <a:t>Romans 1:18-25 </a:t>
            </a:r>
            <a:r>
              <a:rPr lang="en-US" sz="3500" b="1" dirty="0" smtClean="0">
                <a:solidFill>
                  <a:schemeClr val="bg2">
                    <a:lumMod val="75000"/>
                  </a:schemeClr>
                </a:solidFill>
                <a:effectLst>
                  <a:outerShdw blurRad="38100" dist="38100" dir="2700000" algn="tl">
                    <a:srgbClr val="000000"/>
                  </a:outerShdw>
                </a:effectLst>
              </a:rPr>
              <a:t>(NIV) </a:t>
            </a:r>
            <a:endParaRPr lang="en-US" sz="35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3186307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2400" y="990600"/>
            <a:ext cx="8991600" cy="5715000"/>
          </a:xfrm>
        </p:spPr>
        <p:txBody>
          <a:bodyPr>
            <a:noAutofit/>
          </a:bodyPr>
          <a:lstStyle/>
          <a:p>
            <a:pPr>
              <a:lnSpc>
                <a:spcPct val="90000"/>
              </a:lnSpc>
              <a:spcBef>
                <a:spcPts val="0"/>
              </a:spcBef>
              <a:spcAft>
                <a:spcPts val="600"/>
              </a:spcAft>
              <a:buSzPct val="125000"/>
              <a:buFont typeface="Courier New" panose="02070309020205020404" pitchFamily="49" charset="0"/>
              <a:buChar char="o"/>
            </a:pPr>
            <a:r>
              <a:rPr lang="en-US" sz="3700" b="1" dirty="0">
                <a:solidFill>
                  <a:schemeClr val="bg1"/>
                </a:solidFill>
                <a:effectLst>
                  <a:outerShdw blurRad="38100" dist="38100" dir="2700000" algn="tl">
                    <a:schemeClr val="tx1"/>
                  </a:outerShdw>
                </a:effectLst>
              </a:rPr>
              <a:t>Whatever we devote our time and energy to is what or who we </a:t>
            </a:r>
            <a:r>
              <a:rPr lang="en-US" sz="3700" b="1" dirty="0">
                <a:solidFill>
                  <a:srgbClr val="FFFF66"/>
                </a:solidFill>
                <a:effectLst>
                  <a:outerShdw blurRad="38100" dist="38100" dir="2700000" algn="tl">
                    <a:schemeClr val="tx1"/>
                  </a:outerShdw>
                </a:effectLst>
              </a:rPr>
              <a:t>worship</a:t>
            </a:r>
            <a:r>
              <a:rPr lang="en-US" sz="3700" b="1" dirty="0">
                <a:solidFill>
                  <a:schemeClr val="bg1"/>
                </a:solidFill>
                <a:effectLst>
                  <a:outerShdw blurRad="38100" dist="38100" dir="2700000" algn="tl">
                    <a:schemeClr val="tx1"/>
                  </a:outerShdw>
                </a:effectLst>
              </a:rPr>
              <a:t>. When we worship God, we are ascribing worth to Him and proclaiming to Him that He alone is worthy.</a:t>
            </a:r>
          </a:p>
          <a:p>
            <a:pPr>
              <a:lnSpc>
                <a:spcPct val="90000"/>
              </a:lnSpc>
              <a:spcBef>
                <a:spcPts val="0"/>
              </a:spcBef>
              <a:spcAft>
                <a:spcPts val="600"/>
              </a:spcAft>
              <a:buSzPct val="125000"/>
              <a:buFont typeface="Courier New" panose="02070309020205020404" pitchFamily="49" charset="0"/>
              <a:buChar char="o"/>
            </a:pPr>
            <a:r>
              <a:rPr lang="en-US" sz="3700" b="1" dirty="0" smtClean="0">
                <a:solidFill>
                  <a:schemeClr val="bg1"/>
                </a:solidFill>
                <a:effectLst>
                  <a:outerShdw blurRad="38100" dist="38100" dir="2700000" algn="tl">
                    <a:schemeClr val="tx1"/>
                  </a:outerShdw>
                </a:effectLst>
              </a:rPr>
              <a:t>Praise is very much a part of worship</a:t>
            </a:r>
          </a:p>
          <a:p>
            <a:pPr>
              <a:lnSpc>
                <a:spcPct val="90000"/>
              </a:lnSpc>
              <a:spcBef>
                <a:spcPts val="0"/>
              </a:spcBef>
              <a:spcAft>
                <a:spcPts val="600"/>
              </a:spcAft>
              <a:buClr>
                <a:schemeClr val="bg1"/>
              </a:buClr>
              <a:buSzPct val="125000"/>
              <a:buFont typeface="Courier New" panose="02070309020205020404" pitchFamily="49" charset="0"/>
              <a:buChar char="o"/>
            </a:pPr>
            <a:r>
              <a:rPr lang="en-US" sz="3700" b="1" dirty="0" smtClean="0">
                <a:solidFill>
                  <a:srgbClr val="FFFF66"/>
                </a:solidFill>
                <a:effectLst>
                  <a:outerShdw blurRad="38100" dist="38100" dir="2700000" algn="tl">
                    <a:schemeClr val="tx1"/>
                  </a:outerShdw>
                </a:effectLst>
              </a:rPr>
              <a:t>Praise</a:t>
            </a:r>
            <a:r>
              <a:rPr lang="en-US" sz="3700" b="1" dirty="0" smtClean="0">
                <a:solidFill>
                  <a:schemeClr val="bg1"/>
                </a:solidFill>
                <a:effectLst>
                  <a:outerShdw blurRad="38100" dist="38100" dir="2700000" algn="tl">
                    <a:schemeClr val="tx1"/>
                  </a:outerShdw>
                </a:effectLst>
              </a:rPr>
              <a:t> </a:t>
            </a:r>
            <a:r>
              <a:rPr lang="en-US" sz="3700" b="1" dirty="0">
                <a:solidFill>
                  <a:schemeClr val="bg1"/>
                </a:solidFill>
                <a:effectLst>
                  <a:outerShdw blurRad="38100" dist="38100" dir="2700000" algn="tl">
                    <a:schemeClr val="tx1"/>
                  </a:outerShdw>
                </a:effectLst>
              </a:rPr>
              <a:t>is </a:t>
            </a:r>
            <a:r>
              <a:rPr lang="en-US" sz="3700" b="1" i="1" u="sng" dirty="0">
                <a:solidFill>
                  <a:schemeClr val="bg1"/>
                </a:solidFill>
                <a:effectLst>
                  <a:outerShdw blurRad="38100" dist="38100" dir="2700000" algn="tl">
                    <a:schemeClr val="tx1"/>
                  </a:outerShdw>
                </a:effectLst>
              </a:rPr>
              <a:t>about</a:t>
            </a:r>
            <a:r>
              <a:rPr lang="en-US" sz="3700" b="1" dirty="0">
                <a:solidFill>
                  <a:schemeClr val="bg1"/>
                </a:solidFill>
                <a:effectLst>
                  <a:outerShdw blurRad="38100" dist="38100" dir="2700000" algn="tl">
                    <a:schemeClr val="tx1"/>
                  </a:outerShdw>
                </a:effectLst>
              </a:rPr>
              <a:t> God, </a:t>
            </a:r>
            <a:r>
              <a:rPr lang="en-US" sz="3700" b="1" dirty="0">
                <a:solidFill>
                  <a:srgbClr val="FFFF66"/>
                </a:solidFill>
                <a:effectLst>
                  <a:outerShdw blurRad="38100" dist="38100" dir="2700000" algn="tl">
                    <a:schemeClr val="tx1"/>
                  </a:outerShdw>
                </a:effectLst>
              </a:rPr>
              <a:t>worship</a:t>
            </a:r>
            <a:r>
              <a:rPr lang="en-US" sz="3700" b="1" dirty="0">
                <a:solidFill>
                  <a:schemeClr val="bg1"/>
                </a:solidFill>
                <a:effectLst>
                  <a:outerShdw blurRad="38100" dist="38100" dir="2700000" algn="tl">
                    <a:schemeClr val="tx1"/>
                  </a:outerShdw>
                </a:effectLst>
              </a:rPr>
              <a:t> is </a:t>
            </a:r>
            <a:r>
              <a:rPr lang="en-US" sz="3700" b="1" i="1" u="sng" dirty="0">
                <a:solidFill>
                  <a:schemeClr val="bg1"/>
                </a:solidFill>
                <a:effectLst>
                  <a:outerShdw blurRad="38100" dist="38100" dir="2700000" algn="tl">
                    <a:schemeClr val="tx1"/>
                  </a:outerShdw>
                </a:effectLst>
              </a:rPr>
              <a:t>to</a:t>
            </a:r>
            <a:r>
              <a:rPr lang="en-US" sz="3700" b="1" dirty="0">
                <a:solidFill>
                  <a:schemeClr val="bg1"/>
                </a:solidFill>
                <a:effectLst>
                  <a:outerShdw blurRad="38100" dist="38100" dir="2700000" algn="tl">
                    <a:schemeClr val="tx1"/>
                  </a:outerShdw>
                </a:effectLst>
              </a:rPr>
              <a:t> </a:t>
            </a:r>
            <a:r>
              <a:rPr lang="en-US" sz="3700" b="1" dirty="0" smtClean="0">
                <a:solidFill>
                  <a:schemeClr val="bg1"/>
                </a:solidFill>
                <a:effectLst>
                  <a:outerShdw blurRad="38100" dist="38100" dir="2700000" algn="tl">
                    <a:schemeClr val="tx1"/>
                  </a:outerShdw>
                </a:effectLst>
              </a:rPr>
              <a:t>God</a:t>
            </a:r>
          </a:p>
          <a:p>
            <a:pPr>
              <a:lnSpc>
                <a:spcPct val="90000"/>
              </a:lnSpc>
              <a:spcBef>
                <a:spcPts val="0"/>
              </a:spcBef>
              <a:spcAft>
                <a:spcPts val="600"/>
              </a:spcAft>
              <a:buClr>
                <a:schemeClr val="bg1"/>
              </a:buClr>
              <a:buSzPct val="125000"/>
              <a:buFont typeface="Courier New" panose="02070309020205020404" pitchFamily="49" charset="0"/>
              <a:buChar char="o"/>
            </a:pPr>
            <a:r>
              <a:rPr lang="en-US" sz="3700" b="1" dirty="0" smtClean="0">
                <a:solidFill>
                  <a:schemeClr val="bg1"/>
                </a:solidFill>
                <a:effectLst>
                  <a:outerShdw blurRad="38100" dist="38100" dir="2700000" algn="tl">
                    <a:schemeClr val="tx1"/>
                  </a:outerShdw>
                </a:effectLst>
              </a:rPr>
              <a:t>Praise then, shares with others</a:t>
            </a:r>
          </a:p>
          <a:p>
            <a:pPr>
              <a:lnSpc>
                <a:spcPct val="90000"/>
              </a:lnSpc>
              <a:spcBef>
                <a:spcPts val="0"/>
              </a:spcBef>
              <a:spcAft>
                <a:spcPts val="600"/>
              </a:spcAft>
              <a:buClr>
                <a:schemeClr val="bg1"/>
              </a:buClr>
              <a:buSzPct val="125000"/>
              <a:buFont typeface="Courier New" panose="02070309020205020404" pitchFamily="49" charset="0"/>
              <a:buChar char="o"/>
            </a:pPr>
            <a:r>
              <a:rPr lang="en-US" sz="3700" b="1" dirty="0" smtClean="0">
                <a:solidFill>
                  <a:schemeClr val="bg1"/>
                </a:solidFill>
                <a:effectLst>
                  <a:outerShdw blurRad="38100" dist="38100" dir="2700000" algn="tl">
                    <a:schemeClr val="tx1"/>
                  </a:outerShdw>
                </a:effectLst>
              </a:rPr>
              <a:t>Praise </a:t>
            </a:r>
            <a:r>
              <a:rPr lang="en-US" sz="3700" b="1" dirty="0">
                <a:solidFill>
                  <a:schemeClr val="bg1"/>
                </a:solidFill>
                <a:effectLst>
                  <a:outerShdw blurRad="38100" dist="38100" dir="2700000" algn="tl">
                    <a:schemeClr val="tx1"/>
                  </a:outerShdw>
                </a:effectLst>
              </a:rPr>
              <a:t>is boldly </a:t>
            </a:r>
            <a:r>
              <a:rPr lang="en-US" sz="3700" b="1" dirty="0" smtClean="0">
                <a:solidFill>
                  <a:schemeClr val="bg1"/>
                </a:solidFill>
                <a:effectLst>
                  <a:outerShdw blurRad="38100" dist="38100" dir="2700000" algn="tl">
                    <a:schemeClr val="tx1"/>
                  </a:outerShdw>
                </a:effectLst>
              </a:rPr>
              <a:t>declaring; applauding </a:t>
            </a:r>
            <a:r>
              <a:rPr lang="en-US" sz="3700" b="1" dirty="0">
                <a:solidFill>
                  <a:schemeClr val="bg1"/>
                </a:solidFill>
                <a:effectLst>
                  <a:outerShdw blurRad="38100" dist="38100" dir="2700000" algn="tl">
                    <a:schemeClr val="tx1"/>
                  </a:outerShdw>
                </a:effectLst>
              </a:rPr>
              <a:t>what God has </a:t>
            </a:r>
            <a:r>
              <a:rPr lang="en-US" sz="3700" b="1" dirty="0" smtClean="0">
                <a:solidFill>
                  <a:schemeClr val="bg1"/>
                </a:solidFill>
                <a:effectLst>
                  <a:outerShdw blurRad="38100" dist="38100" dir="2700000" algn="tl">
                    <a:schemeClr val="tx1"/>
                  </a:outerShdw>
                </a:effectLst>
              </a:rPr>
              <a:t>done</a:t>
            </a: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
        <p:nvSpPr>
          <p:cNvPr id="8" name="Title 1"/>
          <p:cNvSpPr>
            <a:spLocks noGrp="1"/>
          </p:cNvSpPr>
          <p:nvPr>
            <p:ph type="title"/>
          </p:nvPr>
        </p:nvSpPr>
        <p:spPr>
          <a:xfrm>
            <a:off x="304800" y="8238"/>
            <a:ext cx="8572500" cy="906162"/>
          </a:xfrm>
        </p:spPr>
        <p:txBody>
          <a:bodyPr>
            <a:normAutofit/>
          </a:bodyPr>
          <a:lstStyle/>
          <a:p>
            <a:pPr algn="l">
              <a:lnSpc>
                <a:spcPct val="80000"/>
              </a:lnSpc>
            </a:pPr>
            <a:r>
              <a:rPr lang="en-US" sz="4500" b="1" dirty="0" smtClean="0">
                <a:solidFill>
                  <a:schemeClr val="bg2">
                    <a:lumMod val="75000"/>
                  </a:schemeClr>
                </a:solidFill>
                <a:effectLst>
                  <a:outerShdw blurRad="38100" dist="38100" dir="2700000" algn="tl">
                    <a:srgbClr val="000000"/>
                  </a:outerShdw>
                </a:effectLst>
              </a:rPr>
              <a:t>What is praise?</a:t>
            </a:r>
            <a:endParaRPr lang="en-US" sz="35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267357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143000"/>
            <a:ext cx="8839200" cy="5562600"/>
          </a:xfrm>
        </p:spPr>
        <p:txBody>
          <a:bodyPr>
            <a:noAutofit/>
          </a:bodyPr>
          <a:lstStyle/>
          <a:p>
            <a:pPr marL="0" indent="0">
              <a:lnSpc>
                <a:spcPct val="90000"/>
              </a:lnSpc>
              <a:spcBef>
                <a:spcPts val="0"/>
              </a:spcBef>
              <a:spcAft>
                <a:spcPts val="600"/>
              </a:spcAft>
              <a:buSzPct val="125000"/>
              <a:buNone/>
            </a:pPr>
            <a:r>
              <a:rPr lang="en-US" sz="4800" b="1" dirty="0">
                <a:solidFill>
                  <a:schemeClr val="bg1"/>
                </a:solidFill>
                <a:effectLst>
                  <a:outerShdw blurRad="38100" dist="38100" dir="2700000" algn="tl">
                    <a:schemeClr val="tx1"/>
                  </a:outerShdw>
                </a:effectLst>
              </a:rPr>
              <a:t>But the word of God continued </a:t>
            </a:r>
            <a:r>
              <a:rPr lang="en-US" sz="4800" b="1" dirty="0" smtClean="0">
                <a:solidFill>
                  <a:schemeClr val="bg1"/>
                </a:solidFill>
                <a:effectLst>
                  <a:outerShdw blurRad="38100" dist="38100" dir="2700000" algn="tl">
                    <a:schemeClr val="tx1"/>
                  </a:outerShdw>
                </a:effectLst>
              </a:rPr>
              <a:t/>
            </a:r>
            <a:br>
              <a:rPr lang="en-US" sz="4800" b="1" dirty="0" smtClean="0">
                <a:solidFill>
                  <a:schemeClr val="bg1"/>
                </a:solidFill>
                <a:effectLst>
                  <a:outerShdw blurRad="38100" dist="38100" dir="2700000" algn="tl">
                    <a:schemeClr val="tx1"/>
                  </a:outerShdw>
                </a:effectLst>
              </a:rPr>
            </a:br>
            <a:r>
              <a:rPr lang="en-US" sz="4800" b="1" dirty="0" smtClean="0">
                <a:solidFill>
                  <a:schemeClr val="bg1"/>
                </a:solidFill>
                <a:effectLst>
                  <a:outerShdw blurRad="38100" dist="38100" dir="2700000" algn="tl">
                    <a:schemeClr val="tx1"/>
                  </a:outerShdw>
                </a:effectLst>
              </a:rPr>
              <a:t>to </a:t>
            </a:r>
            <a:r>
              <a:rPr lang="en-US" sz="4800" b="1" dirty="0">
                <a:solidFill>
                  <a:schemeClr val="bg1"/>
                </a:solidFill>
                <a:effectLst>
                  <a:outerShdw blurRad="38100" dist="38100" dir="2700000" algn="tl">
                    <a:schemeClr val="tx1"/>
                  </a:outerShdw>
                </a:effectLst>
              </a:rPr>
              <a:t>increase and spread</a:t>
            </a:r>
            <a:r>
              <a:rPr lang="en-US" sz="4800" b="1" dirty="0" smtClean="0">
                <a:solidFill>
                  <a:schemeClr val="bg1"/>
                </a:solidFill>
                <a:effectLst>
                  <a:outerShdw blurRad="38100" dist="38100" dir="2700000" algn="tl">
                    <a:schemeClr val="tx1"/>
                  </a:outerShdw>
                </a:effectLst>
              </a:rPr>
              <a:t>.</a:t>
            </a:r>
          </a:p>
          <a:p>
            <a:pPr marL="0" indent="0">
              <a:lnSpc>
                <a:spcPct val="90000"/>
              </a:lnSpc>
              <a:spcBef>
                <a:spcPts val="0"/>
              </a:spcBef>
              <a:spcAft>
                <a:spcPts val="600"/>
              </a:spcAft>
              <a:buSzPct val="125000"/>
              <a:buNone/>
            </a:pPr>
            <a:endParaRPr lang="en-US" sz="3500" b="1" dirty="0">
              <a:solidFill>
                <a:schemeClr val="bg1"/>
              </a:solidFill>
              <a:effectLst>
                <a:outerShdw blurRad="38100" dist="38100" dir="2700000" algn="tl">
                  <a:schemeClr val="tx1"/>
                </a:outerShdw>
              </a:effectLst>
            </a:endParaRPr>
          </a:p>
          <a:p>
            <a:pPr marL="0" indent="0">
              <a:lnSpc>
                <a:spcPct val="90000"/>
              </a:lnSpc>
              <a:spcBef>
                <a:spcPts val="0"/>
              </a:spcBef>
              <a:spcAft>
                <a:spcPts val="600"/>
              </a:spcAft>
              <a:buSzPct val="125000"/>
              <a:buNone/>
            </a:pPr>
            <a:r>
              <a:rPr lang="en-US" sz="4800" b="1" u="sng" dirty="0">
                <a:solidFill>
                  <a:schemeClr val="bg1"/>
                </a:solidFill>
                <a:effectLst>
                  <a:outerShdw blurRad="38100" dist="38100" dir="2700000" algn="tl">
                    <a:schemeClr val="tx1"/>
                  </a:outerShdw>
                </a:effectLst>
              </a:rPr>
              <a:t>Hebrews 13:15</a:t>
            </a:r>
            <a:r>
              <a:rPr lang="en-US" sz="4800" b="1" dirty="0">
                <a:solidFill>
                  <a:schemeClr val="bg1"/>
                </a:solidFill>
                <a:effectLst>
                  <a:outerShdw blurRad="38100" dist="38100" dir="2700000" algn="tl">
                    <a:schemeClr val="tx1"/>
                  </a:outerShdw>
                </a:effectLst>
              </a:rPr>
              <a:t> </a:t>
            </a:r>
            <a:r>
              <a:rPr lang="en-US" sz="3800" b="1" dirty="0">
                <a:solidFill>
                  <a:schemeClr val="bg1"/>
                </a:solidFill>
                <a:effectLst>
                  <a:outerShdw blurRad="38100" dist="38100" dir="2700000" algn="tl">
                    <a:schemeClr val="tx1"/>
                  </a:outerShdw>
                </a:effectLst>
              </a:rPr>
              <a:t>(NLT) </a:t>
            </a:r>
            <a:r>
              <a:rPr lang="en-US" sz="3800" b="1" dirty="0" smtClean="0">
                <a:solidFill>
                  <a:schemeClr val="bg1"/>
                </a:solidFill>
                <a:effectLst>
                  <a:outerShdw blurRad="38100" dist="38100" dir="2700000" algn="tl">
                    <a:schemeClr val="tx1"/>
                  </a:outerShdw>
                </a:effectLst>
              </a:rPr>
              <a:t/>
            </a:r>
            <a:br>
              <a:rPr lang="en-US" sz="3800" b="1" dirty="0" smtClean="0">
                <a:solidFill>
                  <a:schemeClr val="bg1"/>
                </a:solidFill>
                <a:effectLst>
                  <a:outerShdw blurRad="38100" dist="38100" dir="2700000" algn="tl">
                    <a:schemeClr val="tx1"/>
                  </a:outerShdw>
                </a:effectLst>
              </a:rPr>
            </a:br>
            <a:r>
              <a:rPr lang="en-US" sz="4800" b="1" dirty="0" smtClean="0">
                <a:solidFill>
                  <a:schemeClr val="bg1"/>
                </a:solidFill>
                <a:effectLst>
                  <a:outerShdw blurRad="38100" dist="38100" dir="2700000" algn="tl">
                    <a:schemeClr val="tx1"/>
                  </a:outerShdw>
                </a:effectLst>
              </a:rPr>
              <a:t>Therefore</a:t>
            </a:r>
            <a:r>
              <a:rPr lang="en-US" sz="4800" b="1" dirty="0">
                <a:solidFill>
                  <a:schemeClr val="bg1"/>
                </a:solidFill>
                <a:effectLst>
                  <a:outerShdw blurRad="38100" dist="38100" dir="2700000" algn="tl">
                    <a:schemeClr val="tx1"/>
                  </a:outerShdw>
                </a:effectLst>
              </a:rPr>
              <a:t>, let us offer through Jesus a continual sacrifice of praise to God, </a:t>
            </a:r>
            <a:r>
              <a:rPr lang="en-US" sz="4800" b="1" dirty="0">
                <a:solidFill>
                  <a:srgbClr val="FFFF66"/>
                </a:solidFill>
                <a:effectLst>
                  <a:outerShdw blurRad="38100" dist="38100" dir="2700000" algn="tl">
                    <a:schemeClr val="tx1"/>
                  </a:outerShdw>
                </a:effectLst>
              </a:rPr>
              <a:t>proclaiming our allegiance to his name</a:t>
            </a:r>
            <a:r>
              <a:rPr lang="en-US" sz="4800" b="1" dirty="0">
                <a:solidFill>
                  <a:schemeClr val="bg1"/>
                </a:solidFill>
                <a:effectLst>
                  <a:outerShdw blurRad="38100" dist="38100" dir="2700000" algn="tl">
                    <a:schemeClr val="tx1"/>
                  </a:outerShdw>
                </a:effectLst>
              </a:rPr>
              <a:t>. </a:t>
            </a:r>
          </a:p>
          <a:p>
            <a:pPr marL="0" indent="0">
              <a:lnSpc>
                <a:spcPct val="90000"/>
              </a:lnSpc>
              <a:spcBef>
                <a:spcPts val="0"/>
              </a:spcBef>
              <a:spcAft>
                <a:spcPts val="600"/>
              </a:spcAft>
              <a:buSzPct val="125000"/>
              <a:buNone/>
            </a:pPr>
            <a:endParaRPr lang="en-US" sz="4800" b="1" dirty="0" smtClean="0">
              <a:solidFill>
                <a:schemeClr val="bg1"/>
              </a:solidFill>
              <a:effectLst>
                <a:outerShdw blurRad="38100" dist="38100" dir="2700000" algn="tl">
                  <a:schemeClr val="tx1"/>
                </a:outerShdw>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
        <p:nvSpPr>
          <p:cNvPr id="8" name="Title 1"/>
          <p:cNvSpPr>
            <a:spLocks noGrp="1"/>
          </p:cNvSpPr>
          <p:nvPr>
            <p:ph type="title"/>
          </p:nvPr>
        </p:nvSpPr>
        <p:spPr>
          <a:xfrm>
            <a:off x="304800" y="8238"/>
            <a:ext cx="8572500" cy="906162"/>
          </a:xfrm>
        </p:spPr>
        <p:txBody>
          <a:bodyPr>
            <a:normAutofit/>
          </a:bodyPr>
          <a:lstStyle/>
          <a:p>
            <a:pPr algn="l">
              <a:lnSpc>
                <a:spcPct val="80000"/>
              </a:lnSpc>
            </a:pPr>
            <a:r>
              <a:rPr lang="en-US" sz="4500" b="1" dirty="0" smtClean="0">
                <a:solidFill>
                  <a:schemeClr val="bg2">
                    <a:lumMod val="75000"/>
                  </a:schemeClr>
                </a:solidFill>
                <a:effectLst>
                  <a:outerShdw blurRad="38100" dist="38100" dir="2700000" algn="tl">
                    <a:srgbClr val="000000"/>
                  </a:outerShdw>
                </a:effectLst>
              </a:rPr>
              <a:t>vs. 24</a:t>
            </a:r>
            <a:endParaRPr lang="en-US" sz="35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229619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1066800"/>
            <a:ext cx="8305800" cy="5638800"/>
          </a:xfrm>
        </p:spPr>
        <p:txBody>
          <a:bodyPr>
            <a:noAutofit/>
          </a:bodyPr>
          <a:lstStyle/>
          <a:p>
            <a:pPr marL="0" indent="0">
              <a:lnSpc>
                <a:spcPct val="90000"/>
              </a:lnSpc>
              <a:spcBef>
                <a:spcPts val="0"/>
              </a:spcBef>
              <a:buSzPct val="125000"/>
              <a:buNone/>
            </a:pPr>
            <a:r>
              <a:rPr lang="en-US" sz="4500" b="1" dirty="0" smtClean="0">
                <a:solidFill>
                  <a:schemeClr val="bg1"/>
                </a:solidFill>
                <a:effectLst>
                  <a:outerShdw blurRad="38100" dist="38100" dir="2700000" algn="tl">
                    <a:schemeClr val="tx1"/>
                  </a:outerShdw>
                </a:effectLst>
              </a:rPr>
              <a:t>“</a:t>
            </a:r>
            <a:r>
              <a:rPr lang="en-US" sz="4500" b="1" dirty="0">
                <a:solidFill>
                  <a:schemeClr val="bg1"/>
                </a:solidFill>
                <a:effectLst>
                  <a:outerShdw blurRad="38100" dist="38100" dir="2700000" algn="tl">
                    <a:schemeClr val="tx1"/>
                  </a:outerShdw>
                </a:effectLst>
              </a:rPr>
              <a:t>I think we delight to praise what we enjoy because the </a:t>
            </a:r>
            <a:r>
              <a:rPr lang="en-US" sz="4500" b="1" dirty="0">
                <a:solidFill>
                  <a:srgbClr val="FFFF66"/>
                </a:solidFill>
                <a:effectLst>
                  <a:outerShdw blurRad="38100" dist="38100" dir="2700000" algn="tl">
                    <a:schemeClr val="tx1"/>
                  </a:outerShdw>
                </a:effectLst>
              </a:rPr>
              <a:t>praise not merely expresses but completes the enjoyment</a:t>
            </a:r>
            <a:r>
              <a:rPr lang="en-US" sz="4500" b="1" dirty="0">
                <a:solidFill>
                  <a:schemeClr val="bg1"/>
                </a:solidFill>
                <a:effectLst>
                  <a:outerShdw blurRad="38100" dist="38100" dir="2700000" algn="tl">
                    <a:schemeClr val="tx1"/>
                  </a:outerShdw>
                </a:effectLst>
              </a:rPr>
              <a:t>. It is not out of compliment that lovers keep on telling one another how beautiful they are; </a:t>
            </a:r>
            <a:r>
              <a:rPr lang="en-US" sz="4500" b="1" dirty="0">
                <a:solidFill>
                  <a:srgbClr val="FFFF66"/>
                </a:solidFill>
                <a:effectLst>
                  <a:outerShdw blurRad="38100" dist="38100" dir="2700000" algn="tl">
                    <a:schemeClr val="tx1"/>
                  </a:outerShdw>
                </a:effectLst>
              </a:rPr>
              <a:t>the delight is incomplete till it is expressed</a:t>
            </a:r>
            <a:r>
              <a:rPr lang="en-US" sz="4500" b="1" dirty="0" smtClean="0">
                <a:solidFill>
                  <a:schemeClr val="bg1"/>
                </a:solidFill>
                <a:effectLst>
                  <a:outerShdw blurRad="38100" dist="38100" dir="2700000" algn="tl">
                    <a:schemeClr val="tx1"/>
                  </a:outerShdw>
                </a:effectLst>
              </a:rPr>
              <a:t>.”</a:t>
            </a:r>
          </a:p>
          <a:p>
            <a:pPr marL="0" indent="0" algn="r">
              <a:lnSpc>
                <a:spcPct val="60000"/>
              </a:lnSpc>
              <a:spcBef>
                <a:spcPts val="0"/>
              </a:spcBef>
              <a:buSzPct val="125000"/>
              <a:buNone/>
            </a:pPr>
            <a:r>
              <a:rPr lang="en-US" sz="4500" b="1" dirty="0" smtClean="0">
                <a:solidFill>
                  <a:schemeClr val="bg1"/>
                </a:solidFill>
                <a:effectLst>
                  <a:outerShdw blurRad="38100" dist="38100" dir="2700000" algn="tl">
                    <a:schemeClr val="tx1"/>
                  </a:outerShdw>
                </a:effectLst>
              </a:rPr>
              <a:t>- </a:t>
            </a:r>
            <a:r>
              <a:rPr lang="en-US" sz="4500" b="1" dirty="0">
                <a:solidFill>
                  <a:schemeClr val="bg1"/>
                </a:solidFill>
                <a:effectLst>
                  <a:outerShdw blurRad="38100" dist="38100" dir="2700000" algn="tl">
                    <a:schemeClr val="tx1"/>
                  </a:outerShdw>
                </a:effectLst>
              </a:rPr>
              <a:t>C.S. Lewis</a:t>
            </a:r>
            <a:endParaRPr lang="en-US" sz="4500" b="1" dirty="0" smtClean="0">
              <a:solidFill>
                <a:schemeClr val="bg1"/>
              </a:solidFill>
              <a:effectLst>
                <a:outerShdw blurRad="38100" dist="38100" dir="2700000" algn="tl">
                  <a:schemeClr val="tx1"/>
                </a:outerShdw>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66237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49214"/>
            <a:ext cx="9199563"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82600" y="374650"/>
            <a:ext cx="8178800" cy="6134100"/>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782" y="127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7774" y="1360029"/>
            <a:ext cx="4148452" cy="4163342"/>
          </a:xfrm>
          <a:prstGeom prst="rect">
            <a:avLst/>
          </a:prstGeom>
        </p:spPr>
      </p:pic>
      <p:pic>
        <p:nvPicPr>
          <p:cNvPr id="2" name="Picture 2" descr="C:\Users\Shawn\Documents\My Dropbox\Auditorium\logos\CWP Invite Card Revisio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80000">
            <a:off x="2836461" y="1547265"/>
            <a:ext cx="5921162" cy="355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98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8" presetClass="emph" presetSubtype="0" fill="hold" nodeType="withEffect">
                                  <p:stCondLst>
                                    <p:cond delay="0"/>
                                  </p:stCondLst>
                                  <p:childTnLst>
                                    <p:animRot by="21600000">
                                      <p:cBhvr>
                                        <p:cTn id="14" dur="1000" fill="hold"/>
                                        <p:tgtEl>
                                          <p:spTgt spid="3"/>
                                        </p:tgtEl>
                                        <p:attrNameLst>
                                          <p:attrName>r</p:attrName>
                                        </p:attrNameLst>
                                      </p:cBhvr>
                                    </p:animRo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par>
                          <p:cTn id="22" fill="hold">
                            <p:stCondLst>
                              <p:cond delay="3000"/>
                            </p:stCondLst>
                            <p:childTnLst>
                              <p:par>
                                <p:cTn id="23" presetID="32" presetClass="emph" presetSubtype="0" fill="hold" nodeType="afterEffect">
                                  <p:stCondLst>
                                    <p:cond delay="0"/>
                                  </p:stCondLst>
                                  <p:childTnLst>
                                    <p:animRot by="120000">
                                      <p:cBhvr>
                                        <p:cTn id="24" dur="100" fill="hold">
                                          <p:stCondLst>
                                            <p:cond delay="0"/>
                                          </p:stCondLst>
                                        </p:cTn>
                                        <p:tgtEl>
                                          <p:spTgt spid="3"/>
                                        </p:tgtEl>
                                        <p:attrNameLst>
                                          <p:attrName>r</p:attrName>
                                        </p:attrNameLst>
                                      </p:cBhvr>
                                    </p:animRot>
                                    <p:animRot by="-240000">
                                      <p:cBhvr>
                                        <p:cTn id="25" dur="200" fill="hold">
                                          <p:stCondLst>
                                            <p:cond delay="200"/>
                                          </p:stCondLst>
                                        </p:cTn>
                                        <p:tgtEl>
                                          <p:spTgt spid="3"/>
                                        </p:tgtEl>
                                        <p:attrNameLst>
                                          <p:attrName>r</p:attrName>
                                        </p:attrNameLst>
                                      </p:cBhvr>
                                    </p:animRot>
                                    <p:animRot by="240000">
                                      <p:cBhvr>
                                        <p:cTn id="26" dur="200" fill="hold">
                                          <p:stCondLst>
                                            <p:cond delay="400"/>
                                          </p:stCondLst>
                                        </p:cTn>
                                        <p:tgtEl>
                                          <p:spTgt spid="3"/>
                                        </p:tgtEl>
                                        <p:attrNameLst>
                                          <p:attrName>r</p:attrName>
                                        </p:attrNameLst>
                                      </p:cBhvr>
                                    </p:animRot>
                                    <p:animRot by="-240000">
                                      <p:cBhvr>
                                        <p:cTn id="27" dur="200" fill="hold">
                                          <p:stCondLst>
                                            <p:cond delay="600"/>
                                          </p:stCondLst>
                                        </p:cTn>
                                        <p:tgtEl>
                                          <p:spTgt spid="3"/>
                                        </p:tgtEl>
                                        <p:attrNameLst>
                                          <p:attrName>r</p:attrName>
                                        </p:attrNameLst>
                                      </p:cBhvr>
                                    </p:animRot>
                                    <p:animRot by="120000">
                                      <p:cBhvr>
                                        <p:cTn id="28" dur="200" fill="hold">
                                          <p:stCondLst>
                                            <p:cond delay="800"/>
                                          </p:stCondLst>
                                        </p:cTn>
                                        <p:tgtEl>
                                          <p:spTgt spid="3"/>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 0 L -0.25 0 E" pathEditMode="relative" ptsTypes="">
                                      <p:cBhvr>
                                        <p:cTn id="32" dur="500" fill="hold"/>
                                        <p:tgtEl>
                                          <p:spTgt spid="3"/>
                                        </p:tgtEl>
                                        <p:attrNameLst>
                                          <p:attrName>ppt_x</p:attrName>
                                          <p:attrName>ppt_y</p:attrName>
                                        </p:attrNameLst>
                                      </p:cBhvr>
                                    </p:animMotion>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81000" y="2514600"/>
            <a:ext cx="8382000" cy="1089025"/>
          </a:xfrm>
        </p:spPr>
        <p:txBody>
          <a:bodyPr>
            <a:noAutofit/>
          </a:bodyPr>
          <a:lstStyle/>
          <a:p>
            <a:r>
              <a:rPr lang="en-US" sz="6700" b="1" dirty="0" smtClean="0">
                <a:solidFill>
                  <a:schemeClr val="bg1"/>
                </a:solidFill>
                <a:effectLst>
                  <a:outerShdw blurRad="38100" dist="38100" dir="2700000" algn="tl">
                    <a:srgbClr val="000000"/>
                  </a:outerShdw>
                </a:effectLst>
              </a:rPr>
              <a:t>Luke 19:29-44</a:t>
            </a:r>
            <a:endParaRPr lang="en-US" sz="6700" b="1" dirty="0">
              <a:solidFill>
                <a:schemeClr val="bg1"/>
              </a:solidFill>
              <a:effectLst>
                <a:outerShdw blurRad="38100" dist="38100" dir="2700000" algn="tl">
                  <a:srgbClr val="000000"/>
                </a:outerShdw>
              </a:effectLst>
            </a:endParaRPr>
          </a:p>
        </p:txBody>
      </p:sp>
      <p:sp>
        <p:nvSpPr>
          <p:cNvPr id="3" name="Subtitle 2"/>
          <p:cNvSpPr>
            <a:spLocks noGrp="1"/>
          </p:cNvSpPr>
          <p:nvPr>
            <p:ph type="subTitle" idx="1"/>
          </p:nvPr>
        </p:nvSpPr>
        <p:spPr>
          <a:xfrm>
            <a:off x="1371600" y="3581400"/>
            <a:ext cx="6400800" cy="838200"/>
          </a:xfrm>
        </p:spPr>
        <p:txBody>
          <a:bodyPr>
            <a:noAutofit/>
          </a:bodyPr>
          <a:lstStyle/>
          <a:p>
            <a:r>
              <a:rPr lang="en-US" sz="4500" b="1" dirty="0" smtClean="0">
                <a:solidFill>
                  <a:schemeClr val="bg2">
                    <a:lumMod val="75000"/>
                  </a:schemeClr>
                </a:solidFill>
                <a:effectLst>
                  <a:outerShdw blurRad="38100" dist="38100" dir="2700000" algn="tl">
                    <a:srgbClr val="000000"/>
                  </a:outerShdw>
                </a:effectLst>
              </a:rPr>
              <a:t>The Triumphal Entry</a:t>
            </a:r>
            <a:endParaRPr lang="en-US" sz="4500" b="1" dirty="0">
              <a:solidFill>
                <a:schemeClr val="bg2">
                  <a:lumMod val="75000"/>
                </a:schemeClr>
              </a:solidFill>
              <a:effectLst>
                <a:outerShdw blurRad="38100" dist="38100" dir="2700000" algn="tl">
                  <a:srgbClr val="000000"/>
                </a:outerShdw>
              </a:effectLst>
            </a:endParaRPr>
          </a:p>
        </p:txBody>
      </p:sp>
      <p:cxnSp>
        <p:nvCxnSpPr>
          <p:cNvPr id="7" name="Straight Connector 6"/>
          <p:cNvCxnSpPr/>
          <p:nvPr/>
        </p:nvCxnSpPr>
        <p:spPr>
          <a:xfrm>
            <a:off x="2209800" y="3581400"/>
            <a:ext cx="472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4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522" y="381000"/>
            <a:ext cx="6248278" cy="4339284"/>
          </a:xfrm>
          <a:prstGeom prst="rect">
            <a:avLst/>
          </a:prstGeom>
        </p:spPr>
      </p:pic>
      <p:sp>
        <p:nvSpPr>
          <p:cNvPr id="2" name="Title 1"/>
          <p:cNvSpPr>
            <a:spLocks noGrp="1"/>
          </p:cNvSpPr>
          <p:nvPr>
            <p:ph type="ctrTitle"/>
          </p:nvPr>
        </p:nvSpPr>
        <p:spPr>
          <a:xfrm>
            <a:off x="381000" y="3429000"/>
            <a:ext cx="8382000" cy="1089025"/>
          </a:xfrm>
        </p:spPr>
        <p:txBody>
          <a:bodyPr>
            <a:normAutofit/>
          </a:bodyPr>
          <a:lstStyle/>
          <a:p>
            <a:r>
              <a:rPr lang="en-US" sz="4500" b="1" dirty="0">
                <a:solidFill>
                  <a:schemeClr val="bg1"/>
                </a:solidFill>
                <a:effectLst>
                  <a:outerShdw blurRad="38100" dist="38100" dir="2700000" algn="tl">
                    <a:srgbClr val="000000"/>
                  </a:outerShdw>
                </a:effectLst>
              </a:rPr>
              <a:t>Praise to the King of Kings </a:t>
            </a:r>
          </a:p>
        </p:txBody>
      </p:sp>
      <p:sp>
        <p:nvSpPr>
          <p:cNvPr id="3" name="Subtitle 2"/>
          <p:cNvSpPr>
            <a:spLocks noGrp="1"/>
          </p:cNvSpPr>
          <p:nvPr>
            <p:ph type="subTitle" idx="1"/>
          </p:nvPr>
        </p:nvSpPr>
        <p:spPr>
          <a:xfrm>
            <a:off x="1371600" y="4267200"/>
            <a:ext cx="6400800" cy="762000"/>
          </a:xfrm>
        </p:spPr>
        <p:txBody>
          <a:bodyPr>
            <a:normAutofit/>
          </a:bodyPr>
          <a:lstStyle/>
          <a:p>
            <a:r>
              <a:rPr lang="en-US" sz="4400" b="1" dirty="0" smtClean="0">
                <a:solidFill>
                  <a:schemeClr val="bg2">
                    <a:lumMod val="75000"/>
                  </a:schemeClr>
                </a:solidFill>
                <a:effectLst>
                  <a:outerShdw blurRad="38100" dist="38100" dir="2700000" algn="tl">
                    <a:srgbClr val="000000"/>
                  </a:outerShdw>
                </a:effectLst>
              </a:rPr>
              <a:t>(Acts 12:19-25)</a:t>
            </a:r>
            <a:endParaRPr lang="en-US" sz="44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239700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066800"/>
            <a:ext cx="8839200" cy="5638800"/>
          </a:xfrm>
        </p:spPr>
        <p:txBody>
          <a:bodyPr>
            <a:noAutofit/>
          </a:bodyPr>
          <a:lstStyle/>
          <a:p>
            <a:pPr marL="0" indent="0">
              <a:lnSpc>
                <a:spcPct val="90000"/>
              </a:lnSpc>
              <a:spcBef>
                <a:spcPts val="0"/>
              </a:spcBef>
              <a:spcAft>
                <a:spcPts val="600"/>
              </a:spcAft>
              <a:buSzPct val="125000"/>
              <a:buNone/>
            </a:pPr>
            <a:r>
              <a:rPr lang="en-US" sz="4200" b="1" dirty="0" smtClean="0">
                <a:solidFill>
                  <a:schemeClr val="bg1"/>
                </a:solidFill>
                <a:effectLst>
                  <a:outerShdw blurRad="38100" dist="38100" dir="2700000" algn="tl">
                    <a:schemeClr val="tx1"/>
                  </a:outerShdw>
                </a:effectLst>
              </a:rPr>
              <a:t>Instantly</a:t>
            </a:r>
            <a:r>
              <a:rPr lang="en-US" sz="4200" b="1" dirty="0">
                <a:solidFill>
                  <a:schemeClr val="bg1"/>
                </a:solidFill>
                <a:effectLst>
                  <a:outerShdw blurRad="38100" dist="38100" dir="2700000" algn="tl">
                    <a:schemeClr val="tx1"/>
                  </a:outerShdw>
                </a:effectLst>
              </a:rPr>
              <a:t>, an angel of the Lord struck Herod with a sickness, because he accepted the people’s worship instead of giving the glory to God. So he was consumed with worms and died</a:t>
            </a:r>
            <a:r>
              <a:rPr lang="en-US" sz="4200" b="1" dirty="0" smtClean="0">
                <a:solidFill>
                  <a:schemeClr val="bg1"/>
                </a:solidFill>
                <a:effectLst>
                  <a:outerShdw blurRad="38100" dist="38100" dir="2700000" algn="tl">
                    <a:schemeClr val="tx1"/>
                  </a:outerShdw>
                </a:effectLst>
              </a:rPr>
              <a:t>.</a:t>
            </a:r>
          </a:p>
          <a:p>
            <a:pPr marL="0" indent="0">
              <a:lnSpc>
                <a:spcPct val="90000"/>
              </a:lnSpc>
              <a:spcBef>
                <a:spcPts val="0"/>
              </a:spcBef>
              <a:spcAft>
                <a:spcPts val="600"/>
              </a:spcAft>
              <a:buSzPct val="125000"/>
              <a:buNone/>
            </a:pPr>
            <a:endParaRPr lang="en-US" sz="2500" b="1" dirty="0">
              <a:solidFill>
                <a:schemeClr val="bg1"/>
              </a:solidFill>
              <a:effectLst>
                <a:outerShdw blurRad="38100" dist="38100" dir="2700000" algn="tl">
                  <a:schemeClr val="tx1"/>
                </a:outerShdw>
              </a:effectLst>
            </a:endParaRPr>
          </a:p>
          <a:p>
            <a:pPr>
              <a:lnSpc>
                <a:spcPct val="90000"/>
              </a:lnSpc>
              <a:spcBef>
                <a:spcPts val="0"/>
              </a:spcBef>
              <a:spcAft>
                <a:spcPts val="600"/>
              </a:spcAft>
              <a:buSzPct val="125000"/>
              <a:buFont typeface="Courier New" panose="02070309020205020404" pitchFamily="49" charset="0"/>
              <a:buChar char="o"/>
            </a:pPr>
            <a:r>
              <a:rPr lang="en-US" sz="4200" b="1" dirty="0" smtClean="0">
                <a:solidFill>
                  <a:schemeClr val="bg1"/>
                </a:solidFill>
                <a:effectLst>
                  <a:outerShdw blurRad="38100" dist="38100" dir="2700000" algn="tl">
                    <a:schemeClr val="tx1"/>
                  </a:outerShdw>
                </a:effectLst>
              </a:rPr>
              <a:t>Herod was receiving praise </a:t>
            </a:r>
            <a:r>
              <a:rPr lang="en-US" sz="4200" b="1" dirty="0">
                <a:solidFill>
                  <a:schemeClr val="bg1"/>
                </a:solidFill>
                <a:effectLst>
                  <a:outerShdw blurRad="38100" dist="38100" dir="2700000" algn="tl">
                    <a:schemeClr val="tx1"/>
                  </a:outerShdw>
                </a:effectLst>
              </a:rPr>
              <a:t>on the </a:t>
            </a:r>
            <a:r>
              <a:rPr lang="en-US" sz="4200" b="1" dirty="0" smtClean="0">
                <a:solidFill>
                  <a:schemeClr val="bg1"/>
                </a:solidFill>
                <a:effectLst>
                  <a:outerShdw blurRad="38100" dist="38100" dir="2700000" algn="tl">
                    <a:schemeClr val="tx1"/>
                  </a:outerShdw>
                </a:effectLst>
              </a:rPr>
              <a:t>outside, but </a:t>
            </a:r>
            <a:r>
              <a:rPr lang="en-US" sz="4200" b="1" dirty="0">
                <a:solidFill>
                  <a:schemeClr val="bg1"/>
                </a:solidFill>
                <a:effectLst>
                  <a:outerShdw blurRad="38100" dist="38100" dir="2700000" algn="tl">
                    <a:schemeClr val="tx1"/>
                  </a:outerShdw>
                </a:effectLst>
              </a:rPr>
              <a:t>was rotting </a:t>
            </a:r>
            <a:r>
              <a:rPr lang="en-US" sz="4200" b="1" dirty="0" smtClean="0">
                <a:solidFill>
                  <a:schemeClr val="bg1"/>
                </a:solidFill>
                <a:effectLst>
                  <a:outerShdw blurRad="38100" dist="38100" dir="2700000" algn="tl">
                    <a:schemeClr val="tx1"/>
                  </a:outerShdw>
                </a:effectLst>
              </a:rPr>
              <a:t>on </a:t>
            </a:r>
            <a:r>
              <a:rPr lang="en-US" sz="4200" b="1" dirty="0">
                <a:solidFill>
                  <a:schemeClr val="bg1"/>
                </a:solidFill>
                <a:effectLst>
                  <a:outerShdw blurRad="38100" dist="38100" dir="2700000" algn="tl">
                    <a:schemeClr val="tx1"/>
                  </a:outerShdw>
                </a:effectLst>
              </a:rPr>
              <a:t>the inside. </a:t>
            </a:r>
            <a:endParaRPr lang="en-US" sz="4200" b="1" dirty="0" smtClean="0">
              <a:solidFill>
                <a:schemeClr val="bg1"/>
              </a:solidFill>
              <a:effectLst>
                <a:outerShdw blurRad="38100" dist="38100" dir="2700000" algn="tl">
                  <a:schemeClr val="tx1"/>
                </a:outerShdw>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
        <p:nvSpPr>
          <p:cNvPr id="8" name="Title 1"/>
          <p:cNvSpPr>
            <a:spLocks noGrp="1"/>
          </p:cNvSpPr>
          <p:nvPr>
            <p:ph type="title"/>
          </p:nvPr>
        </p:nvSpPr>
        <p:spPr>
          <a:xfrm>
            <a:off x="304800" y="8238"/>
            <a:ext cx="8572500" cy="906162"/>
          </a:xfrm>
        </p:spPr>
        <p:txBody>
          <a:bodyPr>
            <a:normAutofit/>
          </a:bodyPr>
          <a:lstStyle/>
          <a:p>
            <a:pPr algn="l">
              <a:lnSpc>
                <a:spcPct val="80000"/>
              </a:lnSpc>
            </a:pPr>
            <a:r>
              <a:rPr lang="en-US" sz="4500" b="1" dirty="0" smtClean="0">
                <a:solidFill>
                  <a:schemeClr val="bg2">
                    <a:lumMod val="75000"/>
                  </a:schemeClr>
                </a:solidFill>
                <a:effectLst>
                  <a:outerShdw blurRad="38100" dist="38100" dir="2700000" algn="tl">
                    <a:srgbClr val="000000"/>
                  </a:outerShdw>
                </a:effectLst>
              </a:rPr>
              <a:t>vs. 23</a:t>
            </a:r>
            <a:r>
              <a:rPr lang="en-US" sz="3500" b="1" dirty="0" smtClean="0">
                <a:solidFill>
                  <a:schemeClr val="bg2">
                    <a:lumMod val="75000"/>
                  </a:schemeClr>
                </a:solidFill>
                <a:effectLst>
                  <a:outerShdw blurRad="38100" dist="38100" dir="2700000" algn="tl">
                    <a:srgbClr val="000000"/>
                  </a:outerShdw>
                </a:effectLst>
              </a:rPr>
              <a:t> (NLT)</a:t>
            </a:r>
            <a:endParaRPr lang="en-US" sz="35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282039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219200"/>
            <a:ext cx="8610600" cy="5486400"/>
          </a:xfrm>
        </p:spPr>
        <p:txBody>
          <a:bodyPr>
            <a:noAutofit/>
          </a:bodyPr>
          <a:lstStyle/>
          <a:p>
            <a:pPr marL="0" indent="0">
              <a:lnSpc>
                <a:spcPct val="90000"/>
              </a:lnSpc>
              <a:spcBef>
                <a:spcPts val="0"/>
              </a:spcBef>
              <a:spcAft>
                <a:spcPts val="600"/>
              </a:spcAft>
              <a:buSzPct val="125000"/>
              <a:buNone/>
            </a:pPr>
            <a:r>
              <a:rPr lang="en-US" sz="4500" b="1" u="sng" dirty="0">
                <a:solidFill>
                  <a:schemeClr val="bg1"/>
                </a:solidFill>
                <a:effectLst>
                  <a:outerShdw blurRad="38100" dist="38100" dir="2700000" algn="tl">
                    <a:schemeClr val="tx1"/>
                  </a:outerShdw>
                </a:effectLst>
              </a:rPr>
              <a:t>Isaiah 42:8</a:t>
            </a:r>
            <a:r>
              <a:rPr lang="en-US" sz="4500" b="1" dirty="0">
                <a:solidFill>
                  <a:schemeClr val="bg1"/>
                </a:solidFill>
                <a:effectLst>
                  <a:outerShdw blurRad="38100" dist="38100" dir="2700000" algn="tl">
                    <a:schemeClr val="tx1"/>
                  </a:outerShdw>
                </a:effectLst>
              </a:rPr>
              <a:t> </a:t>
            </a:r>
            <a:r>
              <a:rPr lang="en-US" sz="3500" b="1" dirty="0">
                <a:solidFill>
                  <a:schemeClr val="bg1"/>
                </a:solidFill>
                <a:effectLst>
                  <a:outerShdw blurRad="38100" dist="38100" dir="2700000" algn="tl">
                    <a:schemeClr val="tx1"/>
                  </a:outerShdw>
                </a:effectLst>
              </a:rPr>
              <a:t>(NIV) </a:t>
            </a:r>
            <a:r>
              <a:rPr lang="en-US" sz="4500" b="1" dirty="0" smtClean="0">
                <a:solidFill>
                  <a:schemeClr val="bg1"/>
                </a:solidFill>
                <a:effectLst>
                  <a:outerShdw blurRad="38100" dist="38100" dir="2700000" algn="tl">
                    <a:schemeClr val="tx1"/>
                  </a:outerShdw>
                </a:effectLst>
              </a:rPr>
              <a:t>“I </a:t>
            </a:r>
            <a:r>
              <a:rPr lang="en-US" sz="4500" b="1" dirty="0">
                <a:solidFill>
                  <a:schemeClr val="bg1"/>
                </a:solidFill>
                <a:effectLst>
                  <a:outerShdw blurRad="38100" dist="38100" dir="2700000" algn="tl">
                    <a:schemeClr val="tx1"/>
                  </a:outerShdw>
                </a:effectLst>
              </a:rPr>
              <a:t>am the LORD; that is my name! I will not give my glory to another or my praise to idols</a:t>
            </a:r>
            <a:r>
              <a:rPr lang="en-US" sz="4500" b="1" dirty="0" smtClean="0">
                <a:solidFill>
                  <a:schemeClr val="bg1"/>
                </a:solidFill>
                <a:effectLst>
                  <a:outerShdw blurRad="38100" dist="38100" dir="2700000" algn="tl">
                    <a:schemeClr val="tx1"/>
                  </a:outerShdw>
                </a:effectLst>
              </a:rPr>
              <a:t>.”</a:t>
            </a:r>
          </a:p>
          <a:p>
            <a:pPr marL="0" indent="0">
              <a:lnSpc>
                <a:spcPct val="90000"/>
              </a:lnSpc>
              <a:spcBef>
                <a:spcPts val="0"/>
              </a:spcBef>
              <a:spcAft>
                <a:spcPts val="600"/>
              </a:spcAft>
              <a:buSzPct val="125000"/>
              <a:buNone/>
            </a:pPr>
            <a:endParaRPr lang="en-US" sz="2500" b="1" dirty="0">
              <a:solidFill>
                <a:schemeClr val="bg1"/>
              </a:solidFill>
              <a:effectLst>
                <a:outerShdw blurRad="38100" dist="38100" dir="2700000" algn="tl">
                  <a:schemeClr val="tx1"/>
                </a:outerShdw>
              </a:effectLst>
            </a:endParaRPr>
          </a:p>
          <a:p>
            <a:pPr marL="0" indent="0">
              <a:lnSpc>
                <a:spcPct val="90000"/>
              </a:lnSpc>
              <a:spcBef>
                <a:spcPts val="0"/>
              </a:spcBef>
              <a:spcAft>
                <a:spcPts val="600"/>
              </a:spcAft>
              <a:buSzPct val="125000"/>
              <a:buNone/>
            </a:pPr>
            <a:r>
              <a:rPr lang="en-US" sz="4500" b="1" u="sng" dirty="0" smtClean="0">
                <a:solidFill>
                  <a:schemeClr val="bg1"/>
                </a:solidFill>
                <a:effectLst>
                  <a:outerShdw blurRad="38100" dist="38100" dir="2700000" algn="tl">
                    <a:schemeClr val="tx1"/>
                  </a:outerShdw>
                </a:effectLst>
              </a:rPr>
              <a:t>James 4:6</a:t>
            </a:r>
            <a:r>
              <a:rPr lang="en-US" sz="4500" b="1" dirty="0" smtClean="0">
                <a:solidFill>
                  <a:schemeClr val="bg1"/>
                </a:solidFill>
                <a:effectLst>
                  <a:outerShdw blurRad="38100" dist="38100" dir="2700000" algn="tl">
                    <a:schemeClr val="tx1"/>
                  </a:outerShdw>
                </a:effectLst>
              </a:rPr>
              <a:t> </a:t>
            </a:r>
            <a:r>
              <a:rPr lang="en-US" sz="3500" b="1" dirty="0" smtClean="0">
                <a:solidFill>
                  <a:schemeClr val="bg1"/>
                </a:solidFill>
                <a:effectLst>
                  <a:outerShdw blurRad="38100" dist="38100" dir="2700000" algn="tl">
                    <a:schemeClr val="tx1"/>
                  </a:outerShdw>
                </a:effectLst>
              </a:rPr>
              <a:t>(NIV</a:t>
            </a:r>
            <a:r>
              <a:rPr lang="en-US" sz="3500" b="1" dirty="0">
                <a:solidFill>
                  <a:schemeClr val="bg1"/>
                </a:solidFill>
                <a:effectLst>
                  <a:outerShdw blurRad="38100" dist="38100" dir="2700000" algn="tl">
                    <a:schemeClr val="tx1"/>
                  </a:outerShdw>
                </a:effectLst>
              </a:rPr>
              <a:t>) </a:t>
            </a:r>
            <a:r>
              <a:rPr lang="en-US" sz="4500" b="1" dirty="0" smtClean="0">
                <a:solidFill>
                  <a:schemeClr val="bg1"/>
                </a:solidFill>
                <a:effectLst>
                  <a:outerShdw blurRad="38100" dist="38100" dir="2700000" algn="tl">
                    <a:schemeClr val="tx1"/>
                  </a:outerShdw>
                </a:effectLst>
              </a:rPr>
              <a:t>…“God </a:t>
            </a:r>
            <a:r>
              <a:rPr lang="en-US" sz="4500" b="1" dirty="0">
                <a:solidFill>
                  <a:schemeClr val="bg1"/>
                </a:solidFill>
                <a:effectLst>
                  <a:outerShdw blurRad="38100" dist="38100" dir="2700000" algn="tl">
                    <a:schemeClr val="tx1"/>
                  </a:outerShdw>
                </a:effectLst>
              </a:rPr>
              <a:t>opposes the proud but gives grace to the humble</a:t>
            </a:r>
            <a:r>
              <a:rPr lang="en-US" sz="4500" b="1" dirty="0" smtClean="0">
                <a:solidFill>
                  <a:schemeClr val="bg1"/>
                </a:solidFill>
                <a:effectLst>
                  <a:outerShdw blurRad="38100" dist="38100" dir="2700000" algn="tl">
                    <a:schemeClr val="tx1"/>
                  </a:outerShdw>
                </a:effectLst>
              </a:rPr>
              <a:t>.”</a:t>
            </a:r>
            <a:endParaRPr lang="en-US" sz="4500" b="1" dirty="0">
              <a:solidFill>
                <a:srgbClr val="FFFF66"/>
              </a:solidFill>
              <a:effectLst>
                <a:outerShdw blurRad="38100" dist="38100" dir="2700000" algn="tl">
                  <a:schemeClr val="tx1"/>
                </a:outerShdw>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218098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2057400"/>
            <a:ext cx="8610600" cy="4648200"/>
          </a:xfrm>
        </p:spPr>
        <p:txBody>
          <a:bodyPr>
            <a:noAutofit/>
          </a:bodyPr>
          <a:lstStyle/>
          <a:p>
            <a:pPr marL="0" indent="0">
              <a:lnSpc>
                <a:spcPct val="90000"/>
              </a:lnSpc>
              <a:spcBef>
                <a:spcPts val="0"/>
              </a:spcBef>
              <a:spcAft>
                <a:spcPts val="600"/>
              </a:spcAft>
              <a:buSzPct val="125000"/>
              <a:buNone/>
            </a:pPr>
            <a:r>
              <a:rPr lang="en-US" sz="5800" b="1" dirty="0">
                <a:solidFill>
                  <a:srgbClr val="FFFF66"/>
                </a:solidFill>
                <a:effectLst>
                  <a:outerShdw blurRad="38100" dist="38100" dir="2700000" algn="tl">
                    <a:schemeClr val="tx1"/>
                  </a:outerShdw>
                </a:effectLst>
              </a:rPr>
              <a:t>Our lives self-destruct when we take for our </a:t>
            </a:r>
            <a:r>
              <a:rPr lang="en-US" sz="5800" b="1" dirty="0" smtClean="0">
                <a:solidFill>
                  <a:srgbClr val="FFFF66"/>
                </a:solidFill>
                <a:effectLst>
                  <a:outerShdw blurRad="38100" dist="38100" dir="2700000" algn="tl">
                    <a:schemeClr val="tx1"/>
                  </a:outerShdw>
                </a:effectLst>
              </a:rPr>
              <a:t>glory</a:t>
            </a:r>
            <a:r>
              <a:rPr lang="en-US" sz="5800" b="1" dirty="0">
                <a:solidFill>
                  <a:srgbClr val="FFFF66"/>
                </a:solidFill>
                <a:effectLst>
                  <a:outerShdw blurRad="38100" dist="38100" dir="2700000" algn="tl">
                    <a:schemeClr val="tx1"/>
                  </a:outerShdw>
                </a:effectLst>
              </a:rPr>
              <a:t>, that which is due Him. </a:t>
            </a: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248216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143000"/>
            <a:ext cx="8610600" cy="5562600"/>
          </a:xfrm>
        </p:spPr>
        <p:txBody>
          <a:bodyPr>
            <a:noAutofit/>
          </a:bodyPr>
          <a:lstStyle/>
          <a:p>
            <a:pPr marL="0" indent="0">
              <a:lnSpc>
                <a:spcPct val="90000"/>
              </a:lnSpc>
              <a:spcBef>
                <a:spcPts val="0"/>
              </a:spcBef>
              <a:spcAft>
                <a:spcPts val="600"/>
              </a:spcAft>
              <a:buSzPct val="125000"/>
              <a:buNone/>
            </a:pPr>
            <a:r>
              <a:rPr lang="en-US" sz="4500" b="1" u="sng" dirty="0">
                <a:solidFill>
                  <a:schemeClr val="bg1"/>
                </a:solidFill>
                <a:effectLst>
                  <a:outerShdw blurRad="38100" dist="38100" dir="2700000" algn="tl">
                    <a:schemeClr val="tx1"/>
                  </a:outerShdw>
                </a:effectLst>
              </a:rPr>
              <a:t>Romans 11:36</a:t>
            </a:r>
            <a:r>
              <a:rPr lang="en-US" sz="4500" b="1" dirty="0">
                <a:solidFill>
                  <a:schemeClr val="bg1"/>
                </a:solidFill>
                <a:effectLst>
                  <a:outerShdw blurRad="38100" dist="38100" dir="2700000" algn="tl">
                    <a:schemeClr val="tx1"/>
                  </a:outerShdw>
                </a:effectLst>
              </a:rPr>
              <a:t> </a:t>
            </a:r>
            <a:r>
              <a:rPr lang="en-US" sz="3500" b="1" dirty="0" smtClean="0">
                <a:solidFill>
                  <a:schemeClr val="bg1"/>
                </a:solidFill>
                <a:effectLst>
                  <a:outerShdw blurRad="38100" dist="38100" dir="2700000" algn="tl">
                    <a:schemeClr val="tx1"/>
                  </a:outerShdw>
                </a:effectLst>
              </a:rPr>
              <a:t>(NLT) </a:t>
            </a:r>
            <a:r>
              <a:rPr lang="en-US" sz="4500" b="1" dirty="0">
                <a:solidFill>
                  <a:schemeClr val="bg1"/>
                </a:solidFill>
                <a:effectLst>
                  <a:outerShdw blurRad="38100" dist="38100" dir="2700000" algn="tl">
                    <a:schemeClr val="tx1"/>
                  </a:outerShdw>
                </a:effectLst>
              </a:rPr>
              <a:t>For everything comes from him and exists by his power and is intended for his glory. All glory to him forever! Amen.</a:t>
            </a:r>
            <a:endParaRPr lang="en-US" sz="2500" b="1" dirty="0">
              <a:solidFill>
                <a:schemeClr val="bg1"/>
              </a:solidFill>
              <a:effectLst>
                <a:outerShdw blurRad="38100" dist="38100" dir="2700000" algn="tl">
                  <a:schemeClr val="tx1"/>
                </a:outerShdw>
              </a:effectLst>
            </a:endParaRPr>
          </a:p>
          <a:p>
            <a:pPr marL="0" indent="0">
              <a:lnSpc>
                <a:spcPct val="90000"/>
              </a:lnSpc>
              <a:spcBef>
                <a:spcPts val="1200"/>
              </a:spcBef>
              <a:buSzPct val="125000"/>
              <a:buNone/>
            </a:pPr>
            <a:r>
              <a:rPr lang="en-US" sz="4500" b="1" u="sng" dirty="0">
                <a:solidFill>
                  <a:schemeClr val="bg1"/>
                </a:solidFill>
                <a:effectLst>
                  <a:outerShdw blurRad="38100" dist="38100" dir="2700000" algn="tl">
                    <a:schemeClr val="tx1"/>
                  </a:outerShdw>
                </a:effectLst>
              </a:rPr>
              <a:t>1 Corinthians 10:31</a:t>
            </a:r>
            <a:r>
              <a:rPr lang="en-US" sz="4500" b="1" dirty="0">
                <a:solidFill>
                  <a:schemeClr val="bg1"/>
                </a:solidFill>
                <a:effectLst>
                  <a:outerShdw blurRad="38100" dist="38100" dir="2700000" algn="tl">
                    <a:schemeClr val="tx1"/>
                  </a:outerShdw>
                </a:effectLst>
              </a:rPr>
              <a:t> </a:t>
            </a:r>
            <a:r>
              <a:rPr lang="en-US" sz="3500" b="1" dirty="0" smtClean="0">
                <a:solidFill>
                  <a:schemeClr val="bg1"/>
                </a:solidFill>
                <a:effectLst>
                  <a:outerShdw blurRad="38100" dist="38100" dir="2700000" algn="tl">
                    <a:schemeClr val="tx1"/>
                  </a:outerShdw>
                </a:effectLst>
              </a:rPr>
              <a:t>(NIV</a:t>
            </a:r>
            <a:r>
              <a:rPr lang="en-US" sz="3500" b="1" dirty="0">
                <a:solidFill>
                  <a:schemeClr val="bg1"/>
                </a:solidFill>
                <a:effectLst>
                  <a:outerShdw blurRad="38100" dist="38100" dir="2700000" algn="tl">
                    <a:schemeClr val="tx1"/>
                  </a:outerShdw>
                </a:effectLst>
              </a:rPr>
              <a:t>) </a:t>
            </a:r>
            <a:r>
              <a:rPr lang="en-US" sz="4500" b="1" dirty="0">
                <a:solidFill>
                  <a:schemeClr val="bg1"/>
                </a:solidFill>
                <a:effectLst>
                  <a:outerShdw blurRad="38100" dist="38100" dir="2700000" algn="tl">
                    <a:schemeClr val="tx1"/>
                  </a:outerShdw>
                </a:effectLst>
              </a:rPr>
              <a:t>So whether you eat or drink or whatever you do, do it all for the glory of God.</a:t>
            </a:r>
            <a:endParaRPr lang="en-US" sz="4500" b="1" dirty="0">
              <a:solidFill>
                <a:srgbClr val="FFFF66"/>
              </a:solidFill>
              <a:effectLst>
                <a:outerShdw blurRad="38100" dist="38100" dir="2700000" algn="tl">
                  <a:schemeClr val="tx1"/>
                </a:outerShdw>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175894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33400" y="2057400"/>
            <a:ext cx="8153400" cy="4648200"/>
          </a:xfrm>
        </p:spPr>
        <p:txBody>
          <a:bodyPr>
            <a:noAutofit/>
          </a:bodyPr>
          <a:lstStyle/>
          <a:p>
            <a:pPr marL="0" indent="0">
              <a:lnSpc>
                <a:spcPct val="90000"/>
              </a:lnSpc>
              <a:spcBef>
                <a:spcPts val="0"/>
              </a:spcBef>
              <a:spcAft>
                <a:spcPts val="600"/>
              </a:spcAft>
              <a:buSzPct val="125000"/>
              <a:buNone/>
            </a:pPr>
            <a:r>
              <a:rPr lang="en-US" sz="5800" b="1" dirty="0">
                <a:solidFill>
                  <a:srgbClr val="FFFF66"/>
                </a:solidFill>
                <a:effectLst>
                  <a:outerShdw blurRad="38100" dist="38100" dir="2700000" algn="tl">
                    <a:schemeClr val="tx1"/>
                  </a:outerShdw>
                </a:effectLst>
              </a:rPr>
              <a:t>The chief end of man is to glorify God and enjoy him forever! </a:t>
            </a:r>
            <a:endParaRPr lang="en-US" sz="5800" b="1" dirty="0" smtClean="0">
              <a:solidFill>
                <a:srgbClr val="FFFF66"/>
              </a:solidFill>
              <a:effectLst>
                <a:outerShdw blurRad="38100" dist="38100" dir="2700000" algn="tl">
                  <a:schemeClr val="tx1"/>
                </a:outerShdw>
              </a:effectLst>
            </a:endParaRPr>
          </a:p>
          <a:p>
            <a:pPr marL="0" indent="0" algn="r">
              <a:lnSpc>
                <a:spcPct val="30000"/>
              </a:lnSpc>
              <a:spcBef>
                <a:spcPts val="0"/>
              </a:spcBef>
              <a:buSzPct val="125000"/>
              <a:buNone/>
            </a:pPr>
            <a:r>
              <a:rPr lang="en-US" sz="4000" b="1" dirty="0" smtClean="0">
                <a:solidFill>
                  <a:schemeClr val="bg1"/>
                </a:solidFill>
                <a:effectLst>
                  <a:outerShdw blurRad="38100" dist="38100" dir="2700000" algn="tl">
                    <a:schemeClr val="tx1"/>
                  </a:outerShdw>
                </a:effectLst>
              </a:rPr>
              <a:t>(</a:t>
            </a:r>
            <a:r>
              <a:rPr lang="en-US" sz="4000" b="1" dirty="0">
                <a:solidFill>
                  <a:schemeClr val="bg1"/>
                </a:solidFill>
                <a:effectLst>
                  <a:outerShdw blurRad="38100" dist="38100" dir="2700000" algn="tl">
                    <a:schemeClr val="tx1"/>
                  </a:outerShdw>
                </a:effectLst>
              </a:rPr>
              <a:t>Westminster </a:t>
            </a:r>
            <a:r>
              <a:rPr lang="en-US" sz="4000" b="1" dirty="0" smtClean="0">
                <a:solidFill>
                  <a:schemeClr val="bg1"/>
                </a:solidFill>
                <a:effectLst>
                  <a:outerShdw blurRad="38100" dist="38100" dir="2700000" algn="tl">
                    <a:schemeClr val="tx1"/>
                  </a:outerShdw>
                </a:effectLst>
              </a:rPr>
              <a:t>Catechism)</a:t>
            </a:r>
            <a:endParaRPr lang="en-US" sz="4000" b="1" dirty="0">
              <a:solidFill>
                <a:schemeClr val="bg1"/>
              </a:solidFill>
              <a:effectLst>
                <a:outerShdw blurRad="38100" dist="38100" dir="2700000" algn="tl">
                  <a:schemeClr val="tx1"/>
                </a:outerShdw>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428750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22942</TotalTime>
  <Words>764</Words>
  <Application>Microsoft Office PowerPoint</Application>
  <PresentationFormat>On-screen Show (4:3)</PresentationFormat>
  <Paragraphs>53</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Luke 19:29-44</vt:lpstr>
      <vt:lpstr>Praise to the King of Kings </vt:lpstr>
      <vt:lpstr>vs. 23 (NLT)</vt:lpstr>
      <vt:lpstr>PowerPoint Presentation</vt:lpstr>
      <vt:lpstr>PowerPoint Presentation</vt:lpstr>
      <vt:lpstr>PowerPoint Presentation</vt:lpstr>
      <vt:lpstr>PowerPoint Presentation</vt:lpstr>
      <vt:lpstr>Acts 14:11,14-15 (NIV) </vt:lpstr>
      <vt:lpstr>What is praise?</vt:lpstr>
      <vt:lpstr>Romans 1:18-25 (NIV) </vt:lpstr>
      <vt:lpstr>Romans 1:18-25 (NIV) </vt:lpstr>
      <vt:lpstr>Romans 1:18-25 (NIV) </vt:lpstr>
      <vt:lpstr>What is praise?</vt:lpstr>
      <vt:lpstr>vs. 24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Constantly in Prayer</dc:title>
  <dc:creator>Shawn McCracken</dc:creator>
  <cp:lastModifiedBy>Shawn</cp:lastModifiedBy>
  <cp:revision>317</cp:revision>
  <dcterms:created xsi:type="dcterms:W3CDTF">2013-08-10T13:23:42Z</dcterms:created>
  <dcterms:modified xsi:type="dcterms:W3CDTF">2014-04-13T11:06:11Z</dcterms:modified>
</cp:coreProperties>
</file>