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10" r:id="rId2"/>
    <p:sldId id="399" r:id="rId3"/>
    <p:sldId id="428" r:id="rId4"/>
    <p:sldId id="437" r:id="rId5"/>
    <p:sldId id="446" r:id="rId6"/>
    <p:sldId id="447" r:id="rId7"/>
    <p:sldId id="438" r:id="rId8"/>
    <p:sldId id="445" r:id="rId9"/>
    <p:sldId id="439" r:id="rId10"/>
    <p:sldId id="448" r:id="rId11"/>
    <p:sldId id="440" r:id="rId12"/>
    <p:sldId id="444" r:id="rId13"/>
    <p:sldId id="441" r:id="rId14"/>
    <p:sldId id="442" r:id="rId15"/>
    <p:sldId id="449" r:id="rId16"/>
    <p:sldId id="443" r:id="rId17"/>
    <p:sldId id="45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56"/>
    <a:srgbClr val="D1C9A2"/>
    <a:srgbClr val="FFFF7D"/>
    <a:srgbClr val="FFFF66"/>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368" autoAdjust="0"/>
    <p:restoredTop sz="94849" autoAdjust="0"/>
  </p:normalViewPr>
  <p:slideViewPr>
    <p:cSldViewPr>
      <p:cViewPr>
        <p:scale>
          <a:sx n="90" d="100"/>
          <a:sy n="90" d="100"/>
        </p:scale>
        <p:origin x="-582" y="-72"/>
      </p:cViewPr>
      <p:guideLst>
        <p:guide orient="horz" pos="2160"/>
        <p:guide pos="2880"/>
      </p:guideLst>
    </p:cSldViewPr>
  </p:slideViewPr>
  <p:outlineViewPr>
    <p:cViewPr>
      <p:scale>
        <a:sx n="33" d="100"/>
        <a:sy n="33" d="100"/>
      </p:scale>
      <p:origin x="48" y="274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CDA8F-EB09-47AF-BD37-E486A9291CAB}" type="datetimeFigureOut">
              <a:rPr lang="en-US" smtClean="0"/>
              <a:t>7/5/2014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AB43F-26F5-43D7-90B9-BEF9741E38B7}" type="slidenum">
              <a:rPr lang="en-US" smtClean="0"/>
              <a:t>‹#›</a:t>
            </a:fld>
            <a:endParaRPr lang="en-US" dirty="0"/>
          </a:p>
        </p:txBody>
      </p:sp>
    </p:spTree>
    <p:extLst>
      <p:ext uri="{BB962C8B-B14F-4D97-AF65-F5344CB8AC3E}">
        <p14:creationId xmlns:p14="http://schemas.microsoft.com/office/powerpoint/2010/main" val="259428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4</a:t>
            </a:fld>
            <a:endParaRPr lang="en-US" dirty="0"/>
          </a:p>
        </p:txBody>
      </p:sp>
    </p:spTree>
    <p:extLst>
      <p:ext uri="{BB962C8B-B14F-4D97-AF65-F5344CB8AC3E}">
        <p14:creationId xmlns:p14="http://schemas.microsoft.com/office/powerpoint/2010/main" val="173008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13</a:t>
            </a:fld>
            <a:endParaRPr lang="en-US" dirty="0"/>
          </a:p>
        </p:txBody>
      </p:sp>
    </p:spTree>
    <p:extLst>
      <p:ext uri="{BB962C8B-B14F-4D97-AF65-F5344CB8AC3E}">
        <p14:creationId xmlns:p14="http://schemas.microsoft.com/office/powerpoint/2010/main" val="173008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14</a:t>
            </a:fld>
            <a:endParaRPr lang="en-US" dirty="0"/>
          </a:p>
        </p:txBody>
      </p:sp>
    </p:spTree>
    <p:extLst>
      <p:ext uri="{BB962C8B-B14F-4D97-AF65-F5344CB8AC3E}">
        <p14:creationId xmlns:p14="http://schemas.microsoft.com/office/powerpoint/2010/main" val="173008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15</a:t>
            </a:fld>
            <a:endParaRPr lang="en-US" dirty="0"/>
          </a:p>
        </p:txBody>
      </p:sp>
    </p:spTree>
    <p:extLst>
      <p:ext uri="{BB962C8B-B14F-4D97-AF65-F5344CB8AC3E}">
        <p14:creationId xmlns:p14="http://schemas.microsoft.com/office/powerpoint/2010/main" val="1730083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16</a:t>
            </a:fld>
            <a:endParaRPr lang="en-US" dirty="0"/>
          </a:p>
        </p:txBody>
      </p:sp>
    </p:spTree>
    <p:extLst>
      <p:ext uri="{BB962C8B-B14F-4D97-AF65-F5344CB8AC3E}">
        <p14:creationId xmlns:p14="http://schemas.microsoft.com/office/powerpoint/2010/main" val="173008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17</a:t>
            </a:fld>
            <a:endParaRPr lang="en-US" dirty="0"/>
          </a:p>
        </p:txBody>
      </p:sp>
    </p:spTree>
    <p:extLst>
      <p:ext uri="{BB962C8B-B14F-4D97-AF65-F5344CB8AC3E}">
        <p14:creationId xmlns:p14="http://schemas.microsoft.com/office/powerpoint/2010/main" val="173008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5</a:t>
            </a:fld>
            <a:endParaRPr lang="en-US" dirty="0"/>
          </a:p>
        </p:txBody>
      </p:sp>
    </p:spTree>
    <p:extLst>
      <p:ext uri="{BB962C8B-B14F-4D97-AF65-F5344CB8AC3E}">
        <p14:creationId xmlns:p14="http://schemas.microsoft.com/office/powerpoint/2010/main" val="173008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6</a:t>
            </a:fld>
            <a:endParaRPr lang="en-US" dirty="0"/>
          </a:p>
        </p:txBody>
      </p:sp>
    </p:spTree>
    <p:extLst>
      <p:ext uri="{BB962C8B-B14F-4D97-AF65-F5344CB8AC3E}">
        <p14:creationId xmlns:p14="http://schemas.microsoft.com/office/powerpoint/2010/main" val="173008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7</a:t>
            </a:fld>
            <a:endParaRPr lang="en-US" dirty="0"/>
          </a:p>
        </p:txBody>
      </p:sp>
    </p:spTree>
    <p:extLst>
      <p:ext uri="{BB962C8B-B14F-4D97-AF65-F5344CB8AC3E}">
        <p14:creationId xmlns:p14="http://schemas.microsoft.com/office/powerpoint/2010/main" val="173008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8</a:t>
            </a:fld>
            <a:endParaRPr lang="en-US" dirty="0"/>
          </a:p>
        </p:txBody>
      </p:sp>
    </p:spTree>
    <p:extLst>
      <p:ext uri="{BB962C8B-B14F-4D97-AF65-F5344CB8AC3E}">
        <p14:creationId xmlns:p14="http://schemas.microsoft.com/office/powerpoint/2010/main" val="173008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9</a:t>
            </a:fld>
            <a:endParaRPr lang="en-US" dirty="0"/>
          </a:p>
        </p:txBody>
      </p:sp>
    </p:spTree>
    <p:extLst>
      <p:ext uri="{BB962C8B-B14F-4D97-AF65-F5344CB8AC3E}">
        <p14:creationId xmlns:p14="http://schemas.microsoft.com/office/powerpoint/2010/main" val="173008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10</a:t>
            </a:fld>
            <a:endParaRPr lang="en-US" dirty="0"/>
          </a:p>
        </p:txBody>
      </p:sp>
    </p:spTree>
    <p:extLst>
      <p:ext uri="{BB962C8B-B14F-4D97-AF65-F5344CB8AC3E}">
        <p14:creationId xmlns:p14="http://schemas.microsoft.com/office/powerpoint/2010/main" val="173008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11</a:t>
            </a:fld>
            <a:endParaRPr lang="en-US" dirty="0"/>
          </a:p>
        </p:txBody>
      </p:sp>
    </p:spTree>
    <p:extLst>
      <p:ext uri="{BB962C8B-B14F-4D97-AF65-F5344CB8AC3E}">
        <p14:creationId xmlns:p14="http://schemas.microsoft.com/office/powerpoint/2010/main" val="173008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12</a:t>
            </a:fld>
            <a:endParaRPr lang="en-US" dirty="0"/>
          </a:p>
        </p:txBody>
      </p:sp>
    </p:spTree>
    <p:extLst>
      <p:ext uri="{BB962C8B-B14F-4D97-AF65-F5344CB8AC3E}">
        <p14:creationId xmlns:p14="http://schemas.microsoft.com/office/powerpoint/2010/main" val="173008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7/5/2014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dirty="0"/>
          </a:p>
        </p:txBody>
      </p:sp>
    </p:spTree>
    <p:extLst>
      <p:ext uri="{BB962C8B-B14F-4D97-AF65-F5344CB8AC3E}">
        <p14:creationId xmlns:p14="http://schemas.microsoft.com/office/powerpoint/2010/main" val="413731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7/5/2014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dirty="0"/>
          </a:p>
        </p:txBody>
      </p:sp>
    </p:spTree>
    <p:extLst>
      <p:ext uri="{BB962C8B-B14F-4D97-AF65-F5344CB8AC3E}">
        <p14:creationId xmlns:p14="http://schemas.microsoft.com/office/powerpoint/2010/main" val="363997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7/5/2014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dirty="0"/>
          </a:p>
        </p:txBody>
      </p:sp>
    </p:spTree>
    <p:extLst>
      <p:ext uri="{BB962C8B-B14F-4D97-AF65-F5344CB8AC3E}">
        <p14:creationId xmlns:p14="http://schemas.microsoft.com/office/powerpoint/2010/main" val="251935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7/5/2014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dirty="0"/>
          </a:p>
        </p:txBody>
      </p:sp>
    </p:spTree>
    <p:extLst>
      <p:ext uri="{BB962C8B-B14F-4D97-AF65-F5344CB8AC3E}">
        <p14:creationId xmlns:p14="http://schemas.microsoft.com/office/powerpoint/2010/main" val="172811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A48BB-04AA-419F-AE94-FD3960E7C703}" type="datetimeFigureOut">
              <a:rPr lang="en-US" smtClean="0"/>
              <a:t>7/5/2014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dirty="0"/>
          </a:p>
        </p:txBody>
      </p:sp>
    </p:spTree>
    <p:extLst>
      <p:ext uri="{BB962C8B-B14F-4D97-AF65-F5344CB8AC3E}">
        <p14:creationId xmlns:p14="http://schemas.microsoft.com/office/powerpoint/2010/main" val="166771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1A48BB-04AA-419F-AE94-FD3960E7C703}" type="datetimeFigureOut">
              <a:rPr lang="en-US" smtClean="0"/>
              <a:t>7/5/2014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dirty="0"/>
          </a:p>
        </p:txBody>
      </p:sp>
    </p:spTree>
    <p:extLst>
      <p:ext uri="{BB962C8B-B14F-4D97-AF65-F5344CB8AC3E}">
        <p14:creationId xmlns:p14="http://schemas.microsoft.com/office/powerpoint/2010/main" val="363235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1A48BB-04AA-419F-AE94-FD3960E7C703}" type="datetimeFigureOut">
              <a:rPr lang="en-US" smtClean="0"/>
              <a:t>7/5/2014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86654B-2979-4547-9873-E26ACFBBF079}" type="slidenum">
              <a:rPr lang="en-US" smtClean="0"/>
              <a:t>‹#›</a:t>
            </a:fld>
            <a:endParaRPr lang="en-US" dirty="0"/>
          </a:p>
        </p:txBody>
      </p:sp>
    </p:spTree>
    <p:extLst>
      <p:ext uri="{BB962C8B-B14F-4D97-AF65-F5344CB8AC3E}">
        <p14:creationId xmlns:p14="http://schemas.microsoft.com/office/powerpoint/2010/main" val="167971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1A48BB-04AA-419F-AE94-FD3960E7C703}" type="datetimeFigureOut">
              <a:rPr lang="en-US" smtClean="0"/>
              <a:t>7/5/2014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6654B-2979-4547-9873-E26ACFBBF079}" type="slidenum">
              <a:rPr lang="en-US" smtClean="0"/>
              <a:t>‹#›</a:t>
            </a:fld>
            <a:endParaRPr lang="en-US" dirty="0"/>
          </a:p>
        </p:txBody>
      </p:sp>
    </p:spTree>
    <p:extLst>
      <p:ext uri="{BB962C8B-B14F-4D97-AF65-F5344CB8AC3E}">
        <p14:creationId xmlns:p14="http://schemas.microsoft.com/office/powerpoint/2010/main" val="268555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A48BB-04AA-419F-AE94-FD3960E7C703}" type="datetimeFigureOut">
              <a:rPr lang="en-US" smtClean="0"/>
              <a:t>7/5/2014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86654B-2979-4547-9873-E26ACFBBF079}" type="slidenum">
              <a:rPr lang="en-US" smtClean="0"/>
              <a:t>‹#›</a:t>
            </a:fld>
            <a:endParaRPr lang="en-US" dirty="0"/>
          </a:p>
        </p:txBody>
      </p:sp>
    </p:spTree>
    <p:extLst>
      <p:ext uri="{BB962C8B-B14F-4D97-AF65-F5344CB8AC3E}">
        <p14:creationId xmlns:p14="http://schemas.microsoft.com/office/powerpoint/2010/main" val="409238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7/5/2014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dirty="0"/>
          </a:p>
        </p:txBody>
      </p:sp>
    </p:spTree>
    <p:extLst>
      <p:ext uri="{BB962C8B-B14F-4D97-AF65-F5344CB8AC3E}">
        <p14:creationId xmlns:p14="http://schemas.microsoft.com/office/powerpoint/2010/main" val="91267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7/5/2014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dirty="0"/>
          </a:p>
        </p:txBody>
      </p:sp>
    </p:spTree>
    <p:extLst>
      <p:ext uri="{BB962C8B-B14F-4D97-AF65-F5344CB8AC3E}">
        <p14:creationId xmlns:p14="http://schemas.microsoft.com/office/powerpoint/2010/main" val="89465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A48BB-04AA-419F-AE94-FD3960E7C703}" type="datetimeFigureOut">
              <a:rPr lang="en-US" smtClean="0"/>
              <a:t>7/5/2014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6654B-2979-4547-9873-E26ACFBBF079}" type="slidenum">
              <a:rPr lang="en-US" smtClean="0"/>
              <a:t>‹#›</a:t>
            </a:fld>
            <a:endParaRPr lang="en-US" dirty="0"/>
          </a:p>
        </p:txBody>
      </p:sp>
    </p:spTree>
    <p:extLst>
      <p:ext uri="{BB962C8B-B14F-4D97-AF65-F5344CB8AC3E}">
        <p14:creationId xmlns:p14="http://schemas.microsoft.com/office/powerpoint/2010/main" val="3951673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 y="-28699"/>
            <a:ext cx="9229106" cy="6934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4591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3" name="Content Placeholder 2"/>
          <p:cNvSpPr>
            <a:spLocks noGrp="1"/>
          </p:cNvSpPr>
          <p:nvPr>
            <p:ph idx="1"/>
          </p:nvPr>
        </p:nvSpPr>
        <p:spPr>
          <a:xfrm>
            <a:off x="304800" y="1066800"/>
            <a:ext cx="8763000" cy="5638800"/>
          </a:xfrm>
        </p:spPr>
        <p:txBody>
          <a:bodyPr>
            <a:noAutofit/>
          </a:bodyPr>
          <a:lstStyle/>
          <a:p>
            <a:pPr marL="0" indent="0">
              <a:lnSpc>
                <a:spcPct val="90000"/>
              </a:lnSpc>
              <a:spcBef>
                <a:spcPts val="0"/>
              </a:spcBef>
              <a:spcAft>
                <a:spcPts val="600"/>
              </a:spcAft>
              <a:buSzPct val="125000"/>
              <a:buNone/>
            </a:pPr>
            <a:endParaRPr lang="en-US" sz="3500" b="1" dirty="0">
              <a:solidFill>
                <a:schemeClr val="bg2">
                  <a:lumMod val="75000"/>
                </a:schemeClr>
              </a:solidFill>
              <a:effectLst>
                <a:outerShdw blurRad="38100" dist="38100" dir="2700000" algn="tl">
                  <a:schemeClr val="tx1"/>
                </a:outerShdw>
              </a:effectLst>
            </a:endParaRPr>
          </a:p>
          <a:p>
            <a:pPr marL="0" indent="0">
              <a:lnSpc>
                <a:spcPct val="90000"/>
              </a:lnSpc>
              <a:spcBef>
                <a:spcPts val="0"/>
              </a:spcBef>
              <a:spcAft>
                <a:spcPts val="600"/>
              </a:spcAft>
              <a:buSzPct val="125000"/>
              <a:buNone/>
            </a:pPr>
            <a:endParaRPr lang="en-US" sz="3500" b="1" dirty="0" smtClean="0">
              <a:solidFill>
                <a:schemeClr val="bg2">
                  <a:lumMod val="75000"/>
                </a:schemeClr>
              </a:solidFill>
              <a:effectLst>
                <a:outerShdw blurRad="38100" dist="38100" dir="2700000" algn="tl">
                  <a:schemeClr val="tx1"/>
                </a:outerShdw>
              </a:effectLst>
            </a:endParaRPr>
          </a:p>
          <a:p>
            <a:pPr marL="0" indent="0">
              <a:lnSpc>
                <a:spcPct val="90000"/>
              </a:lnSpc>
              <a:spcBef>
                <a:spcPts val="0"/>
              </a:spcBef>
              <a:spcAft>
                <a:spcPts val="600"/>
              </a:spcAft>
              <a:buSzPct val="125000"/>
              <a:buNone/>
            </a:pPr>
            <a:r>
              <a:rPr lang="en-US" sz="3500" b="1" dirty="0" smtClean="0">
                <a:solidFill>
                  <a:schemeClr val="bg2">
                    <a:lumMod val="75000"/>
                  </a:schemeClr>
                </a:solidFill>
                <a:effectLst>
                  <a:outerShdw blurRad="38100" dist="38100" dir="2700000" algn="tl">
                    <a:schemeClr val="tx1"/>
                  </a:outerShdw>
                </a:effectLst>
              </a:rPr>
              <a:t>The law was like a </a:t>
            </a:r>
            <a:r>
              <a:rPr lang="en-US" sz="3500" b="1" dirty="0" smtClean="0">
                <a:solidFill>
                  <a:schemeClr val="bg2">
                    <a:lumMod val="75000"/>
                  </a:schemeClr>
                </a:solidFill>
                <a:effectLst>
                  <a:outerShdw blurRad="38100" dist="38100" dir="2700000" algn="tl">
                    <a:schemeClr val="tx1"/>
                  </a:outerShdw>
                </a:effectLst>
              </a:rPr>
              <a:t>map: Giving </a:t>
            </a:r>
            <a:r>
              <a:rPr lang="en-US" sz="3500" b="1" dirty="0" smtClean="0">
                <a:solidFill>
                  <a:schemeClr val="bg2">
                    <a:lumMod val="75000"/>
                  </a:schemeClr>
                </a:solidFill>
                <a:effectLst>
                  <a:outerShdw blurRad="38100" dist="38100" dir="2700000" algn="tl">
                    <a:schemeClr val="tx1"/>
                  </a:outerShdw>
                </a:effectLst>
              </a:rPr>
              <a:t>the directions, landmarks, </a:t>
            </a:r>
            <a:r>
              <a:rPr lang="en-US" sz="3500" b="1" dirty="0" smtClean="0">
                <a:solidFill>
                  <a:schemeClr val="bg2">
                    <a:lumMod val="75000"/>
                  </a:schemeClr>
                </a:solidFill>
                <a:effectLst>
                  <a:outerShdw blurRad="38100" dist="38100" dir="2700000" algn="tl">
                    <a:schemeClr val="tx1"/>
                  </a:outerShdw>
                </a:effectLst>
              </a:rPr>
              <a:t>hazards, do this, don’t do that, Follow the rules and find </a:t>
            </a:r>
            <a:r>
              <a:rPr lang="en-US" sz="3500" b="1" dirty="0" smtClean="0">
                <a:solidFill>
                  <a:schemeClr val="bg2">
                    <a:lumMod val="75000"/>
                  </a:schemeClr>
                </a:solidFill>
                <a:effectLst>
                  <a:outerShdw blurRad="38100" dist="38100" dir="2700000" algn="tl">
                    <a:schemeClr val="tx1"/>
                  </a:outerShdw>
                </a:effectLst>
              </a:rPr>
              <a:t>your own way</a:t>
            </a:r>
          </a:p>
          <a:p>
            <a:pPr marL="0" indent="0">
              <a:lnSpc>
                <a:spcPct val="90000"/>
              </a:lnSpc>
              <a:spcBef>
                <a:spcPts val="0"/>
              </a:spcBef>
              <a:spcAft>
                <a:spcPts val="600"/>
              </a:spcAft>
              <a:buSzPct val="125000"/>
              <a:buNone/>
            </a:pPr>
            <a:endParaRPr lang="en-US" sz="3500" b="1" dirty="0">
              <a:solidFill>
                <a:schemeClr val="bg2">
                  <a:lumMod val="75000"/>
                </a:schemeClr>
              </a:solidFill>
              <a:effectLst>
                <a:outerShdw blurRad="38100" dist="38100" dir="2700000" algn="tl">
                  <a:schemeClr val="tx1"/>
                </a:outerShdw>
              </a:effectLst>
            </a:endParaRPr>
          </a:p>
          <a:p>
            <a:pPr marL="0" indent="0">
              <a:lnSpc>
                <a:spcPct val="90000"/>
              </a:lnSpc>
              <a:spcBef>
                <a:spcPts val="0"/>
              </a:spcBef>
              <a:spcAft>
                <a:spcPts val="600"/>
              </a:spcAft>
              <a:buSzPct val="125000"/>
              <a:buNone/>
            </a:pPr>
            <a:r>
              <a:rPr lang="en-US" sz="3500" b="1" dirty="0" smtClean="0">
                <a:solidFill>
                  <a:schemeClr val="bg2">
                    <a:lumMod val="75000"/>
                  </a:schemeClr>
                </a:solidFill>
                <a:effectLst>
                  <a:outerShdw blurRad="38100" dist="38100" dir="2700000" algn="tl">
                    <a:schemeClr val="tx1"/>
                  </a:outerShdw>
                </a:effectLst>
              </a:rPr>
              <a:t>The Spirit is like a personal guide! No map needed</a:t>
            </a:r>
          </a:p>
          <a:p>
            <a:pPr marL="0" indent="0">
              <a:lnSpc>
                <a:spcPct val="90000"/>
              </a:lnSpc>
              <a:spcBef>
                <a:spcPts val="0"/>
              </a:spcBef>
              <a:spcAft>
                <a:spcPts val="600"/>
              </a:spcAft>
              <a:buSzPct val="125000"/>
              <a:buNone/>
            </a:pPr>
            <a:endParaRPr lang="en-US" sz="3500" b="1" dirty="0">
              <a:solidFill>
                <a:schemeClr val="bg2">
                  <a:lumMod val="75000"/>
                </a:schemeClr>
              </a:solidFill>
              <a:effectLst>
                <a:outerShdw blurRad="38100" dist="38100" dir="2700000" algn="tl">
                  <a:schemeClr val="tx1"/>
                </a:outerShdw>
              </a:effectLst>
            </a:endParaRPr>
          </a:p>
          <a:p>
            <a:pPr marL="0" indent="0">
              <a:lnSpc>
                <a:spcPct val="90000"/>
              </a:lnSpc>
              <a:spcBef>
                <a:spcPts val="0"/>
              </a:spcBef>
              <a:spcAft>
                <a:spcPts val="600"/>
              </a:spcAft>
              <a:buSzPct val="125000"/>
              <a:buNone/>
            </a:pPr>
            <a:r>
              <a:rPr lang="en-US" sz="3500" b="1" dirty="0" smtClean="0">
                <a:solidFill>
                  <a:schemeClr val="bg2">
                    <a:lumMod val="75000"/>
                  </a:schemeClr>
                </a:solidFill>
                <a:effectLst>
                  <a:outerShdw blurRad="38100" dist="38100" dir="2700000" algn="tl">
                    <a:schemeClr val="tx1"/>
                  </a:outerShdw>
                </a:effectLst>
              </a:rPr>
              <a:t>Are you willing to trust and Obey your guide?</a:t>
            </a:r>
          </a:p>
        </p:txBody>
      </p:sp>
      <p:sp>
        <p:nvSpPr>
          <p:cNvPr id="8" name="Title 1"/>
          <p:cNvSpPr>
            <a:spLocks noGrp="1"/>
          </p:cNvSpPr>
          <p:nvPr>
            <p:ph type="title"/>
          </p:nvPr>
        </p:nvSpPr>
        <p:spPr>
          <a:xfrm>
            <a:off x="2127932" y="1371600"/>
            <a:ext cx="6482668" cy="906162"/>
          </a:xfrm>
        </p:spPr>
        <p:txBody>
          <a:bodyPr>
            <a:normAutofit fontScale="90000"/>
          </a:bodyPr>
          <a:lstStyle/>
          <a:p>
            <a:pPr>
              <a:lnSpc>
                <a:spcPct val="80000"/>
              </a:lnSpc>
            </a:pPr>
            <a:r>
              <a:rPr lang="en-US" sz="4000" b="1" dirty="0">
                <a:solidFill>
                  <a:schemeClr val="bg2">
                    <a:lumMod val="75000"/>
                  </a:schemeClr>
                </a:solidFill>
                <a:effectLst>
                  <a:outerShdw blurRad="38100" dist="38100" dir="2700000" algn="tl">
                    <a:schemeClr val="tx1"/>
                  </a:outerShdw>
                </a:effectLst>
              </a:rPr>
              <a:t>Would you rather have a map or a </a:t>
            </a:r>
            <a:r>
              <a:rPr lang="en-US" sz="4000" b="1" dirty="0" smtClean="0">
                <a:solidFill>
                  <a:schemeClr val="bg2">
                    <a:lumMod val="75000"/>
                  </a:schemeClr>
                </a:solidFill>
                <a:effectLst>
                  <a:outerShdw blurRad="38100" dist="38100" dir="2700000" algn="tl">
                    <a:schemeClr val="tx1"/>
                  </a:outerShdw>
                </a:effectLst>
              </a:rPr>
              <a:t>personal guide</a:t>
            </a:r>
            <a:r>
              <a:rPr lang="en-US" sz="4000" b="1" dirty="0">
                <a:solidFill>
                  <a:schemeClr val="bg2">
                    <a:lumMod val="75000"/>
                  </a:schemeClr>
                </a:solidFill>
                <a:effectLst>
                  <a:outerShdw blurRad="38100" dist="38100" dir="2700000" algn="tl">
                    <a:schemeClr val="tx1"/>
                  </a:outerShdw>
                </a:effectLst>
              </a:rPr>
              <a:t>?</a:t>
            </a:r>
            <a:br>
              <a:rPr lang="en-US" sz="4000" b="1" dirty="0">
                <a:solidFill>
                  <a:schemeClr val="bg2">
                    <a:lumMod val="75000"/>
                  </a:schemeClr>
                </a:solidFill>
                <a:effectLst>
                  <a:outerShdw blurRad="38100" dist="38100" dir="2700000" algn="tl">
                    <a:schemeClr val="tx1"/>
                  </a:outerShdw>
                </a:effectLst>
              </a:rPr>
            </a:br>
            <a:endParaRPr lang="en-US" sz="43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75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3" name="Content Placeholder 2"/>
          <p:cNvSpPr>
            <a:spLocks noGrp="1"/>
          </p:cNvSpPr>
          <p:nvPr>
            <p:ph idx="1"/>
          </p:nvPr>
        </p:nvSpPr>
        <p:spPr>
          <a:xfrm>
            <a:off x="304800" y="1066800"/>
            <a:ext cx="8610600" cy="5638800"/>
          </a:xfrm>
        </p:spPr>
        <p:txBody>
          <a:bodyPr numCol="2" spcCol="457200">
            <a:noAutofit/>
          </a:bodyPr>
          <a:lstStyle/>
          <a:p>
            <a:pPr marL="0" indent="0">
              <a:spcBef>
                <a:spcPts val="0"/>
              </a:spcBef>
              <a:buSzPct val="125000"/>
              <a:buNone/>
            </a:pPr>
            <a:r>
              <a:rPr lang="en-US" sz="3400" b="1" dirty="0" smtClean="0">
                <a:solidFill>
                  <a:schemeClr val="bg1"/>
                </a:solidFill>
                <a:effectLst>
                  <a:outerShdw blurRad="38100" dist="38100" dir="2700000" algn="tl">
                    <a:schemeClr val="tx1"/>
                  </a:outerShdw>
                </a:effectLst>
              </a:rPr>
              <a:t>Old Testament		</a:t>
            </a:r>
          </a:p>
          <a:p>
            <a:pPr marL="0" indent="0">
              <a:spcBef>
                <a:spcPts val="0"/>
              </a:spcBef>
              <a:buSzPct val="125000"/>
              <a:buNone/>
            </a:pPr>
            <a:endParaRPr lang="en-US" sz="3400" b="1" dirty="0">
              <a:solidFill>
                <a:schemeClr val="bg1"/>
              </a:solidFill>
              <a:effectLst>
                <a:outerShdw blurRad="38100" dist="38100" dir="2700000" algn="tl">
                  <a:schemeClr val="tx1"/>
                </a:outerShdw>
              </a:effectLst>
            </a:endParaRPr>
          </a:p>
          <a:p>
            <a:pPr marL="0" indent="0">
              <a:spcBef>
                <a:spcPts val="0"/>
              </a:spcBef>
              <a:buSzPct val="125000"/>
              <a:buNone/>
            </a:pPr>
            <a:r>
              <a:rPr lang="en-US" sz="3400" b="1" dirty="0" smtClean="0">
                <a:solidFill>
                  <a:schemeClr val="bg1"/>
                </a:solidFill>
                <a:effectLst>
                  <a:outerShdw blurRad="38100" dist="38100" dir="2700000" algn="tl">
                    <a:schemeClr val="tx1"/>
                  </a:outerShdw>
                </a:effectLst>
              </a:rPr>
              <a:t>Noah</a:t>
            </a:r>
          </a:p>
          <a:p>
            <a:pPr marL="0" indent="0">
              <a:spcBef>
                <a:spcPts val="0"/>
              </a:spcBef>
              <a:buSzPct val="125000"/>
              <a:buNone/>
            </a:pPr>
            <a:r>
              <a:rPr lang="en-US" sz="3400" b="1" dirty="0" smtClean="0">
                <a:solidFill>
                  <a:schemeClr val="bg1"/>
                </a:solidFill>
                <a:effectLst>
                  <a:outerShdw blurRad="38100" dist="38100" dir="2700000" algn="tl">
                    <a:schemeClr val="tx1"/>
                  </a:outerShdw>
                </a:effectLst>
              </a:rPr>
              <a:t>Abraham</a:t>
            </a:r>
          </a:p>
          <a:p>
            <a:pPr marL="0" indent="0">
              <a:spcBef>
                <a:spcPts val="0"/>
              </a:spcBef>
              <a:buSzPct val="125000"/>
              <a:buNone/>
            </a:pPr>
            <a:r>
              <a:rPr lang="en-US" sz="3400" b="1" dirty="0" smtClean="0">
                <a:solidFill>
                  <a:schemeClr val="bg1"/>
                </a:solidFill>
                <a:effectLst>
                  <a:outerShdw blurRad="38100" dist="38100" dir="2700000" algn="tl">
                    <a:schemeClr val="tx1"/>
                  </a:outerShdw>
                </a:effectLst>
              </a:rPr>
              <a:t>Moses</a:t>
            </a:r>
          </a:p>
          <a:p>
            <a:pPr marL="0" indent="0">
              <a:spcBef>
                <a:spcPts val="0"/>
              </a:spcBef>
              <a:buSzPct val="125000"/>
              <a:buNone/>
            </a:pPr>
            <a:r>
              <a:rPr lang="en-US" sz="3400" b="1" dirty="0" smtClean="0">
                <a:solidFill>
                  <a:schemeClr val="bg1"/>
                </a:solidFill>
                <a:effectLst>
                  <a:outerShdw blurRad="38100" dist="38100" dir="2700000" algn="tl">
                    <a:schemeClr val="tx1"/>
                  </a:outerShdw>
                </a:effectLst>
              </a:rPr>
              <a:t>Esther</a:t>
            </a:r>
          </a:p>
          <a:p>
            <a:pPr marL="0" indent="0">
              <a:spcBef>
                <a:spcPts val="0"/>
              </a:spcBef>
              <a:buSzPct val="125000"/>
              <a:buNone/>
            </a:pPr>
            <a:r>
              <a:rPr lang="en-US" sz="3400" b="1" dirty="0" smtClean="0">
                <a:solidFill>
                  <a:schemeClr val="bg1"/>
                </a:solidFill>
                <a:effectLst>
                  <a:outerShdw blurRad="38100" dist="38100" dir="2700000" algn="tl">
                    <a:schemeClr val="tx1"/>
                  </a:outerShdw>
                </a:effectLst>
              </a:rPr>
              <a:t>Naomi</a:t>
            </a:r>
          </a:p>
          <a:p>
            <a:pPr marL="0" indent="0">
              <a:spcBef>
                <a:spcPts val="0"/>
              </a:spcBef>
              <a:buSzPct val="125000"/>
              <a:buNone/>
            </a:pPr>
            <a:r>
              <a:rPr lang="en-US" sz="3400" b="1" dirty="0" smtClean="0">
                <a:solidFill>
                  <a:schemeClr val="bg1"/>
                </a:solidFill>
                <a:effectLst>
                  <a:outerShdw blurRad="38100" dist="38100" dir="2700000" algn="tl">
                    <a:schemeClr val="tx1"/>
                  </a:outerShdw>
                </a:effectLst>
              </a:rPr>
              <a:t>David</a:t>
            </a:r>
          </a:p>
          <a:p>
            <a:pPr marL="0" indent="0">
              <a:spcBef>
                <a:spcPts val="0"/>
              </a:spcBef>
              <a:buSzPct val="125000"/>
              <a:buNone/>
            </a:pPr>
            <a:r>
              <a:rPr lang="en-US" sz="3400" b="1" dirty="0" smtClean="0">
                <a:solidFill>
                  <a:schemeClr val="bg1"/>
                </a:solidFill>
                <a:effectLst>
                  <a:outerShdw blurRad="38100" dist="38100" dir="2700000" algn="tl">
                    <a:schemeClr val="tx1"/>
                  </a:outerShdw>
                </a:effectLst>
              </a:rPr>
              <a:t>Elijah</a:t>
            </a:r>
          </a:p>
          <a:p>
            <a:pPr marL="0" indent="0">
              <a:spcBef>
                <a:spcPts val="0"/>
              </a:spcBef>
              <a:buSzPct val="125000"/>
              <a:buNone/>
            </a:pPr>
            <a:endParaRPr lang="en-US" sz="3400" b="1" dirty="0" smtClean="0">
              <a:solidFill>
                <a:schemeClr val="bg1"/>
              </a:solidFill>
              <a:effectLst>
                <a:outerShdw blurRad="38100" dist="38100" dir="2700000" algn="tl">
                  <a:schemeClr val="tx1"/>
                </a:outerShdw>
              </a:effectLst>
            </a:endParaRPr>
          </a:p>
          <a:p>
            <a:pPr marL="0" indent="0">
              <a:spcBef>
                <a:spcPts val="0"/>
              </a:spcBef>
              <a:buSzPct val="125000"/>
              <a:buNone/>
            </a:pPr>
            <a:endParaRPr lang="en-US" sz="3400" b="1" dirty="0" smtClean="0">
              <a:solidFill>
                <a:schemeClr val="bg1"/>
              </a:solidFill>
              <a:effectLst>
                <a:outerShdw blurRad="38100" dist="38100" dir="2700000" algn="tl">
                  <a:schemeClr val="tx1"/>
                </a:outerShdw>
              </a:effectLst>
            </a:endParaRPr>
          </a:p>
          <a:p>
            <a:pPr marL="0" indent="0">
              <a:spcBef>
                <a:spcPts val="0"/>
              </a:spcBef>
              <a:buSzPct val="125000"/>
              <a:buNone/>
            </a:pPr>
            <a:r>
              <a:rPr lang="en-US" sz="3400" b="1" dirty="0" smtClean="0">
                <a:solidFill>
                  <a:schemeClr val="bg1"/>
                </a:solidFill>
                <a:effectLst>
                  <a:outerShdw blurRad="38100" dist="38100" dir="2700000" algn="tl">
                    <a:schemeClr val="tx1"/>
                  </a:outerShdw>
                </a:effectLst>
              </a:rPr>
              <a:t>New Testament</a:t>
            </a:r>
            <a:endParaRPr lang="en-US" sz="3400" b="1" dirty="0">
              <a:solidFill>
                <a:schemeClr val="bg1"/>
              </a:solidFill>
              <a:effectLst>
                <a:outerShdw blurRad="38100" dist="38100" dir="2700000" algn="tl">
                  <a:schemeClr val="tx1"/>
                </a:outerShdw>
              </a:effectLst>
            </a:endParaRPr>
          </a:p>
          <a:p>
            <a:pPr marL="0" indent="0">
              <a:spcBef>
                <a:spcPts val="0"/>
              </a:spcBef>
              <a:buSzPct val="125000"/>
              <a:buNone/>
            </a:pPr>
            <a:endParaRPr lang="en-US" sz="3400" b="1" dirty="0" smtClean="0">
              <a:solidFill>
                <a:schemeClr val="bg1"/>
              </a:solidFill>
              <a:effectLst>
                <a:outerShdw blurRad="38100" dist="38100" dir="2700000" algn="tl">
                  <a:schemeClr val="tx1"/>
                </a:outerShdw>
              </a:effectLst>
            </a:endParaRPr>
          </a:p>
          <a:p>
            <a:pPr marL="0" indent="0">
              <a:spcBef>
                <a:spcPts val="0"/>
              </a:spcBef>
              <a:buSzPct val="125000"/>
              <a:buNone/>
            </a:pPr>
            <a:r>
              <a:rPr lang="en-US" sz="3400" b="1" dirty="0" smtClean="0">
                <a:solidFill>
                  <a:schemeClr val="bg1"/>
                </a:solidFill>
                <a:effectLst>
                  <a:outerShdw blurRad="38100" dist="38100" dir="2700000" algn="tl">
                    <a:schemeClr val="tx1"/>
                  </a:outerShdw>
                </a:effectLst>
              </a:rPr>
              <a:t>John the Baptizer</a:t>
            </a:r>
          </a:p>
          <a:p>
            <a:pPr marL="0" indent="0">
              <a:spcBef>
                <a:spcPts val="0"/>
              </a:spcBef>
              <a:buSzPct val="125000"/>
              <a:buNone/>
            </a:pPr>
            <a:r>
              <a:rPr lang="en-US" sz="3400" b="1" dirty="0" smtClean="0">
                <a:solidFill>
                  <a:schemeClr val="bg1"/>
                </a:solidFill>
                <a:effectLst>
                  <a:outerShdw blurRad="38100" dist="38100" dir="2700000" algn="tl">
                    <a:schemeClr val="tx1"/>
                  </a:outerShdw>
                </a:effectLst>
              </a:rPr>
              <a:t>Anna</a:t>
            </a:r>
          </a:p>
          <a:p>
            <a:pPr marL="0" indent="0">
              <a:spcBef>
                <a:spcPts val="0"/>
              </a:spcBef>
              <a:buSzPct val="125000"/>
              <a:buNone/>
            </a:pPr>
            <a:r>
              <a:rPr lang="en-US" sz="3400" b="1" dirty="0" smtClean="0">
                <a:solidFill>
                  <a:schemeClr val="bg1"/>
                </a:solidFill>
                <a:effectLst>
                  <a:outerShdw blurRad="38100" dist="38100" dir="2700000" algn="tl">
                    <a:schemeClr val="tx1"/>
                  </a:outerShdw>
                </a:effectLst>
              </a:rPr>
              <a:t>Jesus</a:t>
            </a:r>
          </a:p>
          <a:p>
            <a:pPr marL="0" indent="0">
              <a:spcBef>
                <a:spcPts val="0"/>
              </a:spcBef>
              <a:buSzPct val="125000"/>
              <a:buNone/>
            </a:pPr>
            <a:r>
              <a:rPr lang="en-US" sz="3400" b="1" dirty="0" smtClean="0">
                <a:solidFill>
                  <a:schemeClr val="bg1"/>
                </a:solidFill>
                <a:effectLst>
                  <a:outerShdw blurRad="38100" dist="38100" dir="2700000" algn="tl">
                    <a:schemeClr val="tx1"/>
                  </a:outerShdw>
                </a:effectLst>
              </a:rPr>
              <a:t>Apostles</a:t>
            </a:r>
          </a:p>
          <a:p>
            <a:pPr marL="0" indent="0">
              <a:spcBef>
                <a:spcPts val="0"/>
              </a:spcBef>
              <a:buSzPct val="125000"/>
              <a:buNone/>
            </a:pPr>
            <a:r>
              <a:rPr lang="en-US" sz="3400" b="1" dirty="0" smtClean="0">
                <a:solidFill>
                  <a:schemeClr val="bg1"/>
                </a:solidFill>
                <a:effectLst>
                  <a:outerShdw blurRad="38100" dist="38100" dir="2700000" algn="tl">
                    <a:schemeClr val="tx1"/>
                  </a:outerShdw>
                </a:effectLst>
              </a:rPr>
              <a:t>Phillip</a:t>
            </a:r>
          </a:p>
          <a:p>
            <a:pPr marL="0" indent="0">
              <a:spcBef>
                <a:spcPts val="0"/>
              </a:spcBef>
              <a:buSzPct val="125000"/>
              <a:buNone/>
            </a:pPr>
            <a:r>
              <a:rPr lang="en-US" sz="3400" b="1" dirty="0" smtClean="0">
                <a:solidFill>
                  <a:schemeClr val="bg1"/>
                </a:solidFill>
                <a:effectLst>
                  <a:outerShdw blurRad="38100" dist="38100" dir="2700000" algn="tl">
                    <a:schemeClr val="tx1"/>
                  </a:outerShdw>
                </a:effectLst>
              </a:rPr>
              <a:t>Antioch leaders</a:t>
            </a:r>
          </a:p>
          <a:p>
            <a:pPr marL="0" indent="0">
              <a:spcBef>
                <a:spcPts val="0"/>
              </a:spcBef>
              <a:buSzPct val="125000"/>
              <a:buNone/>
            </a:pPr>
            <a:r>
              <a:rPr lang="en-US" sz="3400" b="1" dirty="0" smtClean="0">
                <a:solidFill>
                  <a:schemeClr val="bg1"/>
                </a:solidFill>
                <a:effectLst>
                  <a:outerShdw blurRad="38100" dist="38100" dir="2700000" algn="tl">
                    <a:schemeClr val="tx1"/>
                  </a:outerShdw>
                </a:effectLst>
              </a:rPr>
              <a:t>Paul &amp; company</a:t>
            </a:r>
          </a:p>
          <a:p>
            <a:pPr marL="0" indent="0">
              <a:spcBef>
                <a:spcPts val="0"/>
              </a:spcBef>
              <a:buSzPct val="125000"/>
              <a:buNone/>
            </a:pPr>
            <a:endParaRPr lang="en-US" sz="3400" b="1" dirty="0" smtClean="0">
              <a:solidFill>
                <a:schemeClr val="bg1"/>
              </a:solidFill>
              <a:effectLst>
                <a:outerShdw blurRad="38100" dist="38100" dir="2700000" algn="tl">
                  <a:schemeClr val="tx1"/>
                </a:outerShdw>
              </a:effectLst>
            </a:endParaRPr>
          </a:p>
          <a:p>
            <a:pPr marL="0" indent="0">
              <a:spcBef>
                <a:spcPts val="0"/>
              </a:spcBef>
              <a:buSzPct val="125000"/>
              <a:buNone/>
            </a:pPr>
            <a:endParaRPr lang="en-US" sz="3400" b="1" dirty="0">
              <a:solidFill>
                <a:schemeClr val="bg1"/>
              </a:solidFill>
              <a:effectLst>
                <a:outerShdw blurRad="38100" dist="38100" dir="2700000" algn="tl">
                  <a:schemeClr val="tx1"/>
                </a:outerShdw>
              </a:effectLst>
            </a:endParaRPr>
          </a:p>
        </p:txBody>
      </p:sp>
      <p:sp>
        <p:nvSpPr>
          <p:cNvPr id="8" name="Title 1"/>
          <p:cNvSpPr>
            <a:spLocks noGrp="1"/>
          </p:cNvSpPr>
          <p:nvPr>
            <p:ph type="title"/>
          </p:nvPr>
        </p:nvSpPr>
        <p:spPr>
          <a:xfrm>
            <a:off x="2127932" y="163057"/>
            <a:ext cx="6482668" cy="906162"/>
          </a:xfrm>
        </p:spPr>
        <p:txBody>
          <a:bodyPr>
            <a:normAutofit/>
          </a:bodyPr>
          <a:lstStyle/>
          <a:p>
            <a:pPr>
              <a:lnSpc>
                <a:spcPct val="80000"/>
              </a:lnSpc>
            </a:pPr>
            <a:r>
              <a:rPr lang="en-US" sz="4300" b="1" dirty="0" smtClean="0">
                <a:solidFill>
                  <a:schemeClr val="bg2">
                    <a:lumMod val="75000"/>
                  </a:schemeClr>
                </a:solidFill>
                <a:effectLst>
                  <a:outerShdw blurRad="38100" dist="38100" dir="2700000" algn="tl">
                    <a:srgbClr val="000000"/>
                  </a:outerShdw>
                </a:effectLst>
              </a:rPr>
              <a:t>Examples</a:t>
            </a:r>
            <a:endParaRPr lang="en-US" sz="43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24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7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75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75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75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75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75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1750"/>
                                        <p:tgtEl>
                                          <p:spTgt spid="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1750"/>
                                        <p:tgtEl>
                                          <p:spTgt spid="3">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5" end="15"/>
                                            </p:txEl>
                                          </p:spTgt>
                                        </p:tgtEl>
                                        <p:attrNameLst>
                                          <p:attrName>style.visibility</p:attrName>
                                        </p:attrNameLst>
                                      </p:cBhvr>
                                      <p:to>
                                        <p:strVal val="visible"/>
                                      </p:to>
                                    </p:set>
                                    <p:animEffect transition="in" filter="fade">
                                      <p:cBhvr>
                                        <p:cTn id="62" dur="1750"/>
                                        <p:tgtEl>
                                          <p:spTgt spid="3">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Effect transition="in" filter="fade">
                                      <p:cBhvr>
                                        <p:cTn id="67" dur="1750"/>
                                        <p:tgtEl>
                                          <p:spTgt spid="3">
                                            <p:txEl>
                                              <p:pRg st="16" end="1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7" end="17"/>
                                            </p:txEl>
                                          </p:spTgt>
                                        </p:tgtEl>
                                        <p:attrNameLst>
                                          <p:attrName>style.visibility</p:attrName>
                                        </p:attrNameLst>
                                      </p:cBhvr>
                                      <p:to>
                                        <p:strVal val="visible"/>
                                      </p:to>
                                    </p:set>
                                    <p:animEffect transition="in" filter="fade">
                                      <p:cBhvr>
                                        <p:cTn id="72" dur="1750"/>
                                        <p:tgtEl>
                                          <p:spTgt spid="3">
                                            <p:txEl>
                                              <p:pRg st="17" end="1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8" end="18"/>
                                            </p:txEl>
                                          </p:spTgt>
                                        </p:tgtEl>
                                        <p:attrNameLst>
                                          <p:attrName>style.visibility</p:attrName>
                                        </p:attrNameLst>
                                      </p:cBhvr>
                                      <p:to>
                                        <p:strVal val="visible"/>
                                      </p:to>
                                    </p:set>
                                    <p:animEffect transition="in" filter="fade">
                                      <p:cBhvr>
                                        <p:cTn id="77" dur="1750"/>
                                        <p:tgtEl>
                                          <p:spTgt spid="3">
                                            <p:txEl>
                                              <p:pRg st="18" end="1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9" end="19"/>
                                            </p:txEl>
                                          </p:spTgt>
                                        </p:tgtEl>
                                        <p:attrNameLst>
                                          <p:attrName>style.visibility</p:attrName>
                                        </p:attrNameLst>
                                      </p:cBhvr>
                                      <p:to>
                                        <p:strVal val="visible"/>
                                      </p:to>
                                    </p:set>
                                    <p:animEffect transition="in" filter="fade">
                                      <p:cBhvr>
                                        <p:cTn id="82" dur="175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3" name="Content Placeholder 2"/>
          <p:cNvSpPr>
            <a:spLocks noGrp="1"/>
          </p:cNvSpPr>
          <p:nvPr>
            <p:ph idx="1"/>
          </p:nvPr>
        </p:nvSpPr>
        <p:spPr>
          <a:xfrm>
            <a:off x="304800" y="1371600"/>
            <a:ext cx="8763000" cy="5638800"/>
          </a:xfrm>
        </p:spPr>
        <p:txBody>
          <a:bodyPr>
            <a:noAutofit/>
          </a:bodyPr>
          <a:lstStyle/>
          <a:p>
            <a:pPr>
              <a:spcBef>
                <a:spcPts val="0"/>
              </a:spcBef>
              <a:spcAft>
                <a:spcPts val="1200"/>
              </a:spcAft>
              <a:buSzPct val="125000"/>
            </a:pPr>
            <a:r>
              <a:rPr lang="en-US" b="1" dirty="0" smtClean="0">
                <a:solidFill>
                  <a:schemeClr val="bg1"/>
                </a:solidFill>
                <a:effectLst>
                  <a:outerShdw blurRad="38100" dist="38100" dir="2700000" algn="tl">
                    <a:schemeClr val="tx1"/>
                  </a:outerShdw>
                </a:effectLst>
              </a:rPr>
              <a:t>The written word – The Bible</a:t>
            </a:r>
          </a:p>
          <a:p>
            <a:pPr>
              <a:spcBef>
                <a:spcPts val="0"/>
              </a:spcBef>
              <a:spcAft>
                <a:spcPts val="1200"/>
              </a:spcAft>
              <a:buSzPct val="125000"/>
            </a:pPr>
            <a:r>
              <a:rPr lang="en-US" b="1" dirty="0">
                <a:solidFill>
                  <a:schemeClr val="bg1"/>
                </a:solidFill>
                <a:effectLst>
                  <a:outerShdw blurRad="38100" dist="38100" dir="2700000" algn="tl">
                    <a:schemeClr val="tx1"/>
                  </a:outerShdw>
                </a:effectLst>
              </a:rPr>
              <a:t>The inward voice – Spirit to spirit</a:t>
            </a:r>
          </a:p>
          <a:p>
            <a:pPr>
              <a:spcBef>
                <a:spcPts val="0"/>
              </a:spcBef>
              <a:spcAft>
                <a:spcPts val="1200"/>
              </a:spcAft>
              <a:buSzPct val="125000"/>
            </a:pPr>
            <a:r>
              <a:rPr lang="en-US" b="1" dirty="0" smtClean="0">
                <a:solidFill>
                  <a:schemeClr val="bg1"/>
                </a:solidFill>
                <a:effectLst>
                  <a:outerShdw blurRad="38100" dist="38100" dir="2700000" algn="tl">
                    <a:schemeClr val="tx1"/>
                  </a:outerShdw>
                </a:effectLst>
              </a:rPr>
              <a:t>The </a:t>
            </a:r>
            <a:r>
              <a:rPr lang="en-US" b="1" dirty="0" smtClean="0">
                <a:solidFill>
                  <a:schemeClr val="bg1"/>
                </a:solidFill>
                <a:effectLst>
                  <a:outerShdw blurRad="38100" dist="38100" dir="2700000" algn="tl">
                    <a:schemeClr val="tx1"/>
                  </a:outerShdw>
                </a:effectLst>
              </a:rPr>
              <a:t>spoken word – </a:t>
            </a:r>
            <a:r>
              <a:rPr lang="en-US" b="1" dirty="0" smtClean="0">
                <a:solidFill>
                  <a:schemeClr val="bg1"/>
                </a:solidFill>
                <a:effectLst>
                  <a:outerShdw blurRad="38100" dist="38100" dir="2700000" algn="tl">
                    <a:schemeClr val="tx1"/>
                  </a:outerShdw>
                </a:effectLst>
              </a:rPr>
              <a:t>preaching, teaching, &amp; prophetic utterances</a:t>
            </a:r>
            <a:endParaRPr lang="en-US" b="1" dirty="0" smtClean="0">
              <a:solidFill>
                <a:schemeClr val="bg1"/>
              </a:solidFill>
              <a:effectLst>
                <a:outerShdw blurRad="38100" dist="38100" dir="2700000" algn="tl">
                  <a:schemeClr val="tx1"/>
                </a:outerShdw>
              </a:effectLst>
            </a:endParaRPr>
          </a:p>
          <a:p>
            <a:pPr>
              <a:spcBef>
                <a:spcPts val="0"/>
              </a:spcBef>
              <a:spcAft>
                <a:spcPts val="1200"/>
              </a:spcAft>
              <a:buSzPct val="125000"/>
            </a:pPr>
            <a:r>
              <a:rPr lang="en-US" b="1" dirty="0" smtClean="0">
                <a:solidFill>
                  <a:schemeClr val="bg1"/>
                </a:solidFill>
                <a:effectLst>
                  <a:outerShdw blurRad="38100" dist="38100" dir="2700000" algn="tl">
                    <a:schemeClr val="tx1"/>
                  </a:outerShdw>
                </a:effectLst>
              </a:rPr>
              <a:t>Circumstance </a:t>
            </a:r>
            <a:r>
              <a:rPr lang="en-US" b="1" dirty="0" smtClean="0">
                <a:solidFill>
                  <a:schemeClr val="bg1"/>
                </a:solidFill>
                <a:effectLst>
                  <a:outerShdw blurRad="38100" dist="38100" dir="2700000" algn="tl">
                    <a:schemeClr val="tx1"/>
                  </a:outerShdw>
                </a:effectLst>
              </a:rPr>
              <a:t>– “open and closed doors”</a:t>
            </a:r>
          </a:p>
          <a:p>
            <a:pPr>
              <a:spcBef>
                <a:spcPts val="0"/>
              </a:spcBef>
              <a:spcAft>
                <a:spcPts val="1200"/>
              </a:spcAft>
              <a:buSzPct val="125000"/>
            </a:pPr>
            <a:r>
              <a:rPr lang="en-US" b="1" dirty="0" smtClean="0">
                <a:solidFill>
                  <a:schemeClr val="bg1"/>
                </a:solidFill>
                <a:effectLst>
                  <a:outerShdw blurRad="38100" dist="38100" dir="2700000" algn="tl">
                    <a:schemeClr val="tx1"/>
                  </a:outerShdw>
                </a:effectLst>
              </a:rPr>
              <a:t>Spiritual leaders – pastors, teachers, elders</a:t>
            </a:r>
          </a:p>
          <a:p>
            <a:pPr>
              <a:spcBef>
                <a:spcPts val="0"/>
              </a:spcBef>
              <a:spcAft>
                <a:spcPts val="1200"/>
              </a:spcAft>
              <a:buSzPct val="125000"/>
            </a:pPr>
            <a:r>
              <a:rPr lang="en-US" b="1" dirty="0" smtClean="0">
                <a:solidFill>
                  <a:schemeClr val="bg1"/>
                </a:solidFill>
                <a:effectLst>
                  <a:outerShdw blurRad="38100" dist="38100" dir="2700000" algn="tl">
                    <a:schemeClr val="tx1"/>
                  </a:outerShdw>
                </a:effectLst>
              </a:rPr>
              <a:t>Wise counsel – “in the multitude” “in the mouth of 2-3 witnesses” </a:t>
            </a:r>
          </a:p>
          <a:p>
            <a:pPr>
              <a:lnSpc>
                <a:spcPct val="90000"/>
              </a:lnSpc>
              <a:spcBef>
                <a:spcPts val="0"/>
              </a:spcBef>
              <a:spcAft>
                <a:spcPts val="600"/>
              </a:spcAft>
              <a:buSzPct val="125000"/>
            </a:pPr>
            <a:endParaRPr lang="en-US" sz="3500" b="1" dirty="0">
              <a:solidFill>
                <a:schemeClr val="bg1"/>
              </a:solidFill>
              <a:effectLst>
                <a:outerShdw blurRad="38100" dist="38100" dir="2700000" algn="tl">
                  <a:schemeClr val="tx1"/>
                </a:outerShdw>
              </a:effectLst>
            </a:endParaRPr>
          </a:p>
        </p:txBody>
      </p:sp>
      <p:sp>
        <p:nvSpPr>
          <p:cNvPr id="8" name="Title 1"/>
          <p:cNvSpPr>
            <a:spLocks noGrp="1"/>
          </p:cNvSpPr>
          <p:nvPr>
            <p:ph type="title"/>
          </p:nvPr>
        </p:nvSpPr>
        <p:spPr>
          <a:xfrm>
            <a:off x="2127932" y="313038"/>
            <a:ext cx="6482668" cy="906162"/>
          </a:xfrm>
        </p:spPr>
        <p:txBody>
          <a:bodyPr>
            <a:normAutofit fontScale="90000"/>
          </a:bodyPr>
          <a:lstStyle/>
          <a:p>
            <a:pPr>
              <a:lnSpc>
                <a:spcPct val="80000"/>
              </a:lnSpc>
            </a:pPr>
            <a:r>
              <a:rPr lang="en-US" sz="4300" b="1" dirty="0" smtClean="0">
                <a:solidFill>
                  <a:schemeClr val="bg2">
                    <a:lumMod val="75000"/>
                  </a:schemeClr>
                </a:solidFill>
                <a:effectLst>
                  <a:outerShdw blurRad="38100" dist="38100" dir="2700000" algn="tl">
                    <a:srgbClr val="000000"/>
                  </a:outerShdw>
                </a:effectLst>
              </a:rPr>
              <a:t>How does the Spirit speak today?</a:t>
            </a:r>
            <a:endParaRPr lang="en-US" sz="43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51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3" name="Content Placeholder 2"/>
          <p:cNvSpPr>
            <a:spLocks noGrp="1"/>
          </p:cNvSpPr>
          <p:nvPr>
            <p:ph idx="1"/>
          </p:nvPr>
        </p:nvSpPr>
        <p:spPr>
          <a:xfrm>
            <a:off x="304800" y="1066800"/>
            <a:ext cx="8763000" cy="5638800"/>
          </a:xfrm>
        </p:spPr>
        <p:txBody>
          <a:bodyPr>
            <a:noAutofit/>
          </a:bodyPr>
          <a:lstStyle/>
          <a:p>
            <a:pPr>
              <a:lnSpc>
                <a:spcPct val="90000"/>
              </a:lnSpc>
              <a:spcBef>
                <a:spcPts val="600"/>
              </a:spcBef>
              <a:buSzPct val="125000"/>
            </a:pPr>
            <a:endParaRPr lang="en-US" sz="3400" b="1" dirty="0" smtClean="0">
              <a:solidFill>
                <a:schemeClr val="bg1"/>
              </a:solidFill>
              <a:effectLst>
                <a:outerShdw blurRad="38100" dist="38100" dir="2700000" algn="tl">
                  <a:schemeClr val="tx1"/>
                </a:outerShdw>
              </a:effectLst>
            </a:endParaRPr>
          </a:p>
          <a:p>
            <a:pPr>
              <a:lnSpc>
                <a:spcPct val="90000"/>
              </a:lnSpc>
              <a:spcBef>
                <a:spcPts val="600"/>
              </a:spcBef>
              <a:buSzPct val="125000"/>
            </a:pPr>
            <a:r>
              <a:rPr lang="en-US" sz="3400" b="1" dirty="0" smtClean="0">
                <a:solidFill>
                  <a:schemeClr val="bg1"/>
                </a:solidFill>
                <a:effectLst>
                  <a:outerShdw blurRad="38100" dist="38100" dir="2700000" algn="tl">
                    <a:schemeClr val="tx1"/>
                  </a:outerShdw>
                </a:effectLst>
              </a:rPr>
              <a:t>Unreliable prophetic</a:t>
            </a:r>
          </a:p>
          <a:p>
            <a:pPr>
              <a:lnSpc>
                <a:spcPct val="90000"/>
              </a:lnSpc>
              <a:spcBef>
                <a:spcPts val="600"/>
              </a:spcBef>
              <a:buSzPct val="125000"/>
            </a:pPr>
            <a:r>
              <a:rPr lang="en-US" sz="3400" b="1" dirty="0" smtClean="0">
                <a:solidFill>
                  <a:schemeClr val="bg1"/>
                </a:solidFill>
                <a:effectLst>
                  <a:outerShdw blurRad="38100" dist="38100" dir="2700000" algn="tl">
                    <a:schemeClr val="tx1"/>
                  </a:outerShdw>
                </a:effectLst>
              </a:rPr>
              <a:t>Finances</a:t>
            </a:r>
          </a:p>
          <a:p>
            <a:pPr>
              <a:lnSpc>
                <a:spcPct val="90000"/>
              </a:lnSpc>
              <a:spcBef>
                <a:spcPts val="600"/>
              </a:spcBef>
              <a:buSzPct val="125000"/>
            </a:pPr>
            <a:r>
              <a:rPr lang="en-US" sz="3400" b="1" dirty="0" smtClean="0">
                <a:solidFill>
                  <a:schemeClr val="bg1"/>
                </a:solidFill>
                <a:effectLst>
                  <a:outerShdw blurRad="38100" dist="38100" dir="2700000" algn="tl">
                    <a:schemeClr val="tx1"/>
                  </a:outerShdw>
                </a:effectLst>
              </a:rPr>
              <a:t>Employment situations</a:t>
            </a:r>
          </a:p>
          <a:p>
            <a:pPr>
              <a:lnSpc>
                <a:spcPct val="90000"/>
              </a:lnSpc>
              <a:spcBef>
                <a:spcPts val="600"/>
              </a:spcBef>
              <a:buSzPct val="125000"/>
            </a:pPr>
            <a:r>
              <a:rPr lang="en-US" sz="3400" b="1" dirty="0" smtClean="0">
                <a:solidFill>
                  <a:schemeClr val="bg1"/>
                </a:solidFill>
                <a:effectLst>
                  <a:outerShdw blurRad="38100" dist="38100" dir="2700000" algn="tl">
                    <a:schemeClr val="tx1"/>
                  </a:outerShdw>
                </a:effectLst>
              </a:rPr>
              <a:t>Relational/emotional </a:t>
            </a:r>
            <a:r>
              <a:rPr lang="en-US" sz="3400" b="1" dirty="0" smtClean="0">
                <a:solidFill>
                  <a:schemeClr val="bg1"/>
                </a:solidFill>
                <a:effectLst>
                  <a:outerShdw blurRad="38100" dist="38100" dir="2700000" algn="tl">
                    <a:schemeClr val="tx1"/>
                  </a:outerShdw>
                </a:effectLst>
              </a:rPr>
              <a:t>conflict</a:t>
            </a:r>
            <a:endParaRPr lang="en-US" sz="3400" b="1" dirty="0" smtClean="0">
              <a:solidFill>
                <a:schemeClr val="bg1"/>
              </a:solidFill>
              <a:effectLst>
                <a:outerShdw blurRad="38100" dist="38100" dir="2700000" algn="tl">
                  <a:schemeClr val="tx1"/>
                </a:outerShdw>
              </a:effectLst>
            </a:endParaRPr>
          </a:p>
          <a:p>
            <a:pPr>
              <a:lnSpc>
                <a:spcPct val="90000"/>
              </a:lnSpc>
              <a:spcBef>
                <a:spcPts val="600"/>
              </a:spcBef>
              <a:buSzPct val="125000"/>
            </a:pPr>
            <a:r>
              <a:rPr lang="en-US" sz="3400" b="1" dirty="0" smtClean="0">
                <a:solidFill>
                  <a:schemeClr val="bg1"/>
                </a:solidFill>
                <a:effectLst>
                  <a:outerShdw blurRad="38100" dist="38100" dir="2700000" algn="tl">
                    <a:schemeClr val="tx1"/>
                  </a:outerShdw>
                </a:effectLst>
              </a:rPr>
              <a:t>Selfish ambition/</a:t>
            </a:r>
            <a:r>
              <a:rPr lang="en-US" sz="3400" b="1" dirty="0" err="1" smtClean="0">
                <a:solidFill>
                  <a:schemeClr val="bg1"/>
                </a:solidFill>
                <a:effectLst>
                  <a:outerShdw blurRad="38100" dist="38100" dir="2700000" algn="tl">
                    <a:schemeClr val="tx1"/>
                  </a:outerShdw>
                </a:effectLst>
              </a:rPr>
              <a:t>covetousnes</a:t>
            </a:r>
            <a:endParaRPr lang="en-US" sz="3400" b="1" dirty="0" smtClean="0">
              <a:solidFill>
                <a:schemeClr val="bg1"/>
              </a:solidFill>
              <a:effectLst>
                <a:outerShdw blurRad="38100" dist="38100" dir="2700000" algn="tl">
                  <a:schemeClr val="tx1"/>
                </a:outerShdw>
              </a:effectLst>
            </a:endParaRPr>
          </a:p>
          <a:p>
            <a:pPr>
              <a:lnSpc>
                <a:spcPct val="90000"/>
              </a:lnSpc>
              <a:spcBef>
                <a:spcPts val="600"/>
              </a:spcBef>
              <a:buSzPct val="125000"/>
            </a:pPr>
            <a:r>
              <a:rPr lang="en-US" sz="3400" b="1" dirty="0" smtClean="0">
                <a:solidFill>
                  <a:schemeClr val="bg1"/>
                </a:solidFill>
                <a:effectLst>
                  <a:outerShdw blurRad="38100" dist="38100" dir="2700000" algn="tl">
                    <a:schemeClr val="tx1"/>
                  </a:outerShdw>
                </a:effectLst>
              </a:rPr>
              <a:t>Intellection/information/knowledge</a:t>
            </a:r>
          </a:p>
          <a:p>
            <a:pPr marL="0" indent="0">
              <a:lnSpc>
                <a:spcPct val="90000"/>
              </a:lnSpc>
              <a:spcBef>
                <a:spcPts val="600"/>
              </a:spcBef>
              <a:buSzPct val="125000"/>
              <a:buNone/>
            </a:pPr>
            <a:endParaRPr lang="en-US" sz="3400" b="1" dirty="0" smtClean="0">
              <a:solidFill>
                <a:schemeClr val="bg1"/>
              </a:solidFill>
              <a:effectLst>
                <a:outerShdw blurRad="38100" dist="38100" dir="2700000" algn="tl">
                  <a:schemeClr val="tx1"/>
                </a:outerShdw>
              </a:effectLst>
            </a:endParaRPr>
          </a:p>
          <a:p>
            <a:pPr marL="0" indent="0">
              <a:lnSpc>
                <a:spcPct val="90000"/>
              </a:lnSpc>
              <a:spcBef>
                <a:spcPts val="600"/>
              </a:spcBef>
              <a:buSzPct val="125000"/>
              <a:buNone/>
            </a:pPr>
            <a:endParaRPr lang="en-US" sz="3400" b="1" dirty="0" smtClean="0">
              <a:solidFill>
                <a:schemeClr val="bg1"/>
              </a:solidFill>
              <a:effectLst>
                <a:outerShdw blurRad="38100" dist="38100" dir="2700000" algn="tl">
                  <a:schemeClr val="tx1"/>
                </a:outerShdw>
              </a:effectLst>
            </a:endParaRPr>
          </a:p>
          <a:p>
            <a:pPr marL="0" indent="0">
              <a:lnSpc>
                <a:spcPct val="90000"/>
              </a:lnSpc>
              <a:spcBef>
                <a:spcPts val="600"/>
              </a:spcBef>
              <a:buSzPct val="125000"/>
              <a:buNone/>
            </a:pPr>
            <a:endParaRPr lang="en-US" sz="3400" b="1" dirty="0" smtClean="0">
              <a:solidFill>
                <a:schemeClr val="bg1"/>
              </a:solidFill>
              <a:effectLst>
                <a:outerShdw blurRad="38100" dist="38100" dir="2700000" algn="tl">
                  <a:schemeClr val="tx1"/>
                </a:outerShdw>
              </a:effectLst>
            </a:endParaRPr>
          </a:p>
          <a:p>
            <a:pPr marL="0" indent="0">
              <a:lnSpc>
                <a:spcPct val="90000"/>
              </a:lnSpc>
              <a:spcBef>
                <a:spcPts val="600"/>
              </a:spcBef>
              <a:buSzPct val="125000"/>
              <a:buNone/>
            </a:pPr>
            <a:endParaRPr lang="en-US" sz="3400" b="1" dirty="0" smtClean="0">
              <a:solidFill>
                <a:schemeClr val="bg1"/>
              </a:solidFill>
              <a:effectLst>
                <a:outerShdw blurRad="38100" dist="38100" dir="2700000" algn="tl">
                  <a:schemeClr val="tx1"/>
                </a:outerShdw>
              </a:effectLst>
            </a:endParaRPr>
          </a:p>
          <a:p>
            <a:pPr marL="0" indent="0">
              <a:lnSpc>
                <a:spcPct val="90000"/>
              </a:lnSpc>
              <a:spcBef>
                <a:spcPts val="600"/>
              </a:spcBef>
              <a:buSzPct val="125000"/>
              <a:buNone/>
            </a:pPr>
            <a:endParaRPr lang="en-US" sz="3400" b="1" dirty="0">
              <a:solidFill>
                <a:schemeClr val="bg1"/>
              </a:solidFill>
              <a:effectLst>
                <a:outerShdw blurRad="38100" dist="38100" dir="2700000" algn="tl">
                  <a:schemeClr val="tx1"/>
                </a:outerShdw>
              </a:effectLst>
            </a:endParaRPr>
          </a:p>
        </p:txBody>
      </p:sp>
      <p:sp>
        <p:nvSpPr>
          <p:cNvPr id="8" name="Title 1"/>
          <p:cNvSpPr>
            <a:spLocks noGrp="1"/>
          </p:cNvSpPr>
          <p:nvPr>
            <p:ph type="title"/>
          </p:nvPr>
        </p:nvSpPr>
        <p:spPr>
          <a:xfrm>
            <a:off x="2127932" y="163057"/>
            <a:ext cx="6482668" cy="906162"/>
          </a:xfrm>
        </p:spPr>
        <p:txBody>
          <a:bodyPr>
            <a:normAutofit fontScale="90000"/>
          </a:bodyPr>
          <a:lstStyle/>
          <a:p>
            <a:pPr>
              <a:lnSpc>
                <a:spcPct val="80000"/>
              </a:lnSpc>
            </a:pPr>
            <a:r>
              <a:rPr lang="en-US" sz="4300" b="1" dirty="0" smtClean="0">
                <a:solidFill>
                  <a:schemeClr val="bg2">
                    <a:lumMod val="75000"/>
                  </a:schemeClr>
                </a:solidFill>
                <a:effectLst>
                  <a:outerShdw blurRad="38100" dist="38100" dir="2700000" algn="tl">
                    <a:srgbClr val="000000"/>
                  </a:outerShdw>
                </a:effectLst>
              </a:rPr>
              <a:t>Things that </a:t>
            </a:r>
            <a:r>
              <a:rPr lang="en-US" sz="4300" b="1" u="sng" dirty="0" smtClean="0">
                <a:solidFill>
                  <a:schemeClr val="bg2">
                    <a:lumMod val="75000"/>
                  </a:schemeClr>
                </a:solidFill>
                <a:effectLst>
                  <a:outerShdw blurRad="38100" dist="38100" dir="2700000" algn="tl">
                    <a:srgbClr val="000000"/>
                  </a:outerShdw>
                </a:effectLst>
              </a:rPr>
              <a:t>might</a:t>
            </a:r>
            <a:r>
              <a:rPr lang="en-US" sz="4300" b="1" dirty="0" smtClean="0">
                <a:solidFill>
                  <a:schemeClr val="bg2">
                    <a:lumMod val="75000"/>
                  </a:schemeClr>
                </a:solidFill>
                <a:effectLst>
                  <a:outerShdw blurRad="38100" dist="38100" dir="2700000" algn="tl">
                    <a:srgbClr val="000000"/>
                  </a:outerShdw>
                </a:effectLst>
              </a:rPr>
              <a:t> be counterfeit voices:</a:t>
            </a:r>
            <a:endParaRPr lang="en-US" sz="43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45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3" name="Content Placeholder 2"/>
          <p:cNvSpPr>
            <a:spLocks noGrp="1"/>
          </p:cNvSpPr>
          <p:nvPr>
            <p:ph idx="1"/>
          </p:nvPr>
        </p:nvSpPr>
        <p:spPr>
          <a:xfrm>
            <a:off x="304800" y="1066800"/>
            <a:ext cx="8610600" cy="5638800"/>
          </a:xfrm>
        </p:spPr>
        <p:txBody>
          <a:bodyPr>
            <a:noAutofit/>
          </a:bodyPr>
          <a:lstStyle/>
          <a:p>
            <a:pPr marL="0" indent="0" algn="ctr">
              <a:lnSpc>
                <a:spcPct val="90000"/>
              </a:lnSpc>
              <a:spcBef>
                <a:spcPts val="600"/>
              </a:spcBef>
              <a:buSzPct val="125000"/>
              <a:buNone/>
            </a:pPr>
            <a:r>
              <a:rPr lang="en-US" sz="2400" b="1" dirty="0" err="1" smtClean="0">
                <a:solidFill>
                  <a:schemeClr val="bg1"/>
                </a:solidFill>
                <a:effectLst>
                  <a:outerShdw blurRad="38100" dist="38100" dir="2700000" algn="tl">
                    <a:schemeClr val="tx1"/>
                  </a:outerShdw>
                </a:effectLst>
              </a:rPr>
              <a:t>Dis·cern·ment</a:t>
            </a:r>
            <a:endParaRPr lang="en-US" sz="2400" b="1" dirty="0">
              <a:solidFill>
                <a:schemeClr val="bg1"/>
              </a:solidFill>
              <a:effectLst>
                <a:outerShdw blurRad="38100" dist="38100" dir="2700000" algn="tl">
                  <a:schemeClr val="tx1"/>
                </a:outerShdw>
              </a:effectLst>
            </a:endParaRPr>
          </a:p>
          <a:p>
            <a:pPr marL="0" indent="0">
              <a:lnSpc>
                <a:spcPct val="90000"/>
              </a:lnSpc>
              <a:spcBef>
                <a:spcPts val="600"/>
              </a:spcBef>
              <a:buSzPct val="125000"/>
              <a:buNone/>
            </a:pPr>
            <a:endParaRPr lang="en-US" sz="2400" b="1" dirty="0" smtClean="0">
              <a:solidFill>
                <a:schemeClr val="bg1"/>
              </a:solidFill>
              <a:effectLst>
                <a:outerShdw blurRad="38100" dist="38100" dir="2700000" algn="tl">
                  <a:schemeClr val="tx1"/>
                </a:outerShdw>
              </a:effectLst>
            </a:endParaRPr>
          </a:p>
          <a:p>
            <a:pPr marL="0" indent="0">
              <a:lnSpc>
                <a:spcPct val="90000"/>
              </a:lnSpc>
              <a:spcBef>
                <a:spcPts val="600"/>
              </a:spcBef>
              <a:buSzPct val="125000"/>
              <a:buNone/>
            </a:pPr>
            <a:r>
              <a:rPr lang="en-US" sz="2400" b="1" dirty="0" smtClean="0">
                <a:solidFill>
                  <a:schemeClr val="bg1"/>
                </a:solidFill>
                <a:effectLst>
                  <a:outerShdw blurRad="38100" dist="38100" dir="2700000" algn="tl">
                    <a:schemeClr val="tx1"/>
                  </a:outerShdw>
                </a:effectLst>
              </a:rPr>
              <a:t>1. the </a:t>
            </a:r>
            <a:r>
              <a:rPr lang="en-US" sz="2400" b="1" dirty="0">
                <a:solidFill>
                  <a:schemeClr val="bg1"/>
                </a:solidFill>
                <a:effectLst>
                  <a:outerShdw blurRad="38100" dist="38100" dir="2700000" algn="tl">
                    <a:schemeClr val="tx1"/>
                  </a:outerShdw>
                </a:effectLst>
              </a:rPr>
              <a:t>ability to judge well.</a:t>
            </a:r>
          </a:p>
          <a:p>
            <a:pPr marL="0" indent="0">
              <a:lnSpc>
                <a:spcPct val="90000"/>
              </a:lnSpc>
              <a:spcBef>
                <a:spcPts val="600"/>
              </a:spcBef>
              <a:buSzPct val="125000"/>
              <a:buNone/>
            </a:pPr>
            <a:endParaRPr lang="en-US" sz="2400" b="1" dirty="0">
              <a:solidFill>
                <a:schemeClr val="bg1"/>
              </a:solidFill>
              <a:effectLst>
                <a:outerShdw blurRad="38100" dist="38100" dir="2700000" algn="tl">
                  <a:schemeClr val="tx1"/>
                </a:outerShdw>
              </a:effectLst>
            </a:endParaRPr>
          </a:p>
          <a:p>
            <a:pPr marL="0" indent="0">
              <a:lnSpc>
                <a:spcPct val="90000"/>
              </a:lnSpc>
              <a:spcBef>
                <a:spcPts val="600"/>
              </a:spcBef>
              <a:buSzPct val="125000"/>
              <a:buNone/>
            </a:pPr>
            <a:r>
              <a:rPr lang="en-US" sz="2400" b="1" dirty="0">
                <a:solidFill>
                  <a:schemeClr val="bg1"/>
                </a:solidFill>
                <a:effectLst>
                  <a:outerShdw blurRad="38100" dist="38100" dir="2700000" algn="tl">
                    <a:schemeClr val="tx1"/>
                  </a:outerShdw>
                </a:effectLst>
              </a:rPr>
              <a:t>2</a:t>
            </a:r>
            <a:r>
              <a:rPr lang="en-US" sz="2400" b="1" dirty="0" smtClean="0">
                <a:solidFill>
                  <a:schemeClr val="bg1"/>
                </a:solidFill>
                <a:effectLst>
                  <a:outerShdw blurRad="38100" dist="38100" dir="2700000" algn="tl">
                    <a:schemeClr val="tx1"/>
                  </a:outerShdw>
                </a:effectLst>
              </a:rPr>
              <a:t>. (</a:t>
            </a:r>
            <a:r>
              <a:rPr lang="en-US" sz="2400" b="1" dirty="0">
                <a:solidFill>
                  <a:schemeClr val="bg1"/>
                </a:solidFill>
                <a:effectLst>
                  <a:outerShdw blurRad="38100" dist="38100" dir="2700000" algn="tl">
                    <a:schemeClr val="tx1"/>
                  </a:outerShdw>
                </a:effectLst>
              </a:rPr>
              <a:t>in Christian contexts) perception in the absence of judgment with a view to obtaining spiritual direction and understanding</a:t>
            </a:r>
            <a:r>
              <a:rPr lang="en-US" sz="2400" b="1" dirty="0" smtClean="0">
                <a:solidFill>
                  <a:schemeClr val="bg1"/>
                </a:solidFill>
                <a:effectLst>
                  <a:outerShdw blurRad="38100" dist="38100" dir="2700000" algn="tl">
                    <a:schemeClr val="tx1"/>
                  </a:outerShdw>
                </a:effectLst>
              </a:rPr>
              <a:t>.</a:t>
            </a:r>
          </a:p>
          <a:p>
            <a:pPr marL="0" indent="0">
              <a:lnSpc>
                <a:spcPct val="90000"/>
              </a:lnSpc>
              <a:spcBef>
                <a:spcPts val="600"/>
              </a:spcBef>
              <a:buSzPct val="125000"/>
              <a:buNone/>
            </a:pPr>
            <a:endParaRPr lang="en-US" sz="2400" b="1" dirty="0">
              <a:solidFill>
                <a:schemeClr val="bg1"/>
              </a:solidFill>
              <a:effectLst>
                <a:outerShdw blurRad="38100" dist="38100" dir="2700000" algn="tl">
                  <a:schemeClr val="tx1"/>
                </a:outerShdw>
              </a:effectLst>
            </a:endParaRPr>
          </a:p>
          <a:p>
            <a:pPr marL="0" indent="0">
              <a:lnSpc>
                <a:spcPct val="90000"/>
              </a:lnSpc>
              <a:spcBef>
                <a:spcPts val="600"/>
              </a:spcBef>
              <a:buSzPct val="125000"/>
              <a:buNone/>
            </a:pPr>
            <a:r>
              <a:rPr lang="en-US" sz="2400" b="1" dirty="0" smtClean="0">
                <a:solidFill>
                  <a:schemeClr val="bg1"/>
                </a:solidFill>
                <a:effectLst>
                  <a:outerShdw blurRad="38100" dist="38100" dir="2700000" algn="tl">
                    <a:schemeClr val="tx1"/>
                  </a:outerShdw>
                </a:effectLst>
              </a:rPr>
              <a:t>1 Thessalonians </a:t>
            </a:r>
            <a:r>
              <a:rPr lang="en-US" sz="2400" b="1" dirty="0">
                <a:solidFill>
                  <a:schemeClr val="bg1"/>
                </a:solidFill>
                <a:effectLst>
                  <a:outerShdw blurRad="38100" dist="38100" dir="2700000" algn="tl">
                    <a:schemeClr val="tx1"/>
                  </a:outerShdw>
                </a:effectLst>
              </a:rPr>
              <a:t>5:21-22 </a:t>
            </a:r>
            <a:r>
              <a:rPr lang="en-US" sz="2400" b="1" dirty="0" smtClean="0">
                <a:solidFill>
                  <a:schemeClr val="bg1"/>
                </a:solidFill>
                <a:effectLst>
                  <a:outerShdw blurRad="38100" dist="38100" dir="2700000" algn="tl">
                    <a:schemeClr val="tx1"/>
                  </a:outerShdw>
                </a:effectLst>
              </a:rPr>
              <a:t>"</a:t>
            </a:r>
            <a:r>
              <a:rPr lang="en-US" sz="2400" b="1" dirty="0">
                <a:solidFill>
                  <a:schemeClr val="bg1"/>
                </a:solidFill>
                <a:effectLst>
                  <a:outerShdw blurRad="38100" dist="38100" dir="2700000" algn="tl">
                    <a:schemeClr val="tx1"/>
                  </a:outerShdw>
                </a:effectLst>
              </a:rPr>
              <a:t>But examine everything carefully; hold fast to that which is good; abstain from every form of evil." </a:t>
            </a:r>
            <a:endParaRPr lang="en-US" sz="2400" b="1" dirty="0" smtClean="0">
              <a:solidFill>
                <a:schemeClr val="bg1"/>
              </a:solidFill>
              <a:effectLst>
                <a:outerShdw blurRad="38100" dist="38100" dir="2700000" algn="tl">
                  <a:schemeClr val="tx1"/>
                </a:outerShdw>
              </a:effectLst>
            </a:endParaRPr>
          </a:p>
          <a:p>
            <a:pPr marL="0" indent="0">
              <a:lnSpc>
                <a:spcPct val="90000"/>
              </a:lnSpc>
              <a:spcBef>
                <a:spcPts val="600"/>
              </a:spcBef>
              <a:buSzPct val="125000"/>
              <a:buNone/>
            </a:pPr>
            <a:endParaRPr lang="en-US" sz="2400" b="1" dirty="0" smtClean="0">
              <a:solidFill>
                <a:schemeClr val="bg1"/>
              </a:solidFill>
              <a:effectLst>
                <a:outerShdw blurRad="38100" dist="38100" dir="2700000" algn="tl">
                  <a:schemeClr val="tx1"/>
                </a:outerShdw>
              </a:effectLst>
            </a:endParaRPr>
          </a:p>
          <a:p>
            <a:pPr marL="0" indent="0">
              <a:lnSpc>
                <a:spcPct val="90000"/>
              </a:lnSpc>
              <a:spcBef>
                <a:spcPts val="600"/>
              </a:spcBef>
              <a:buSzPct val="125000"/>
              <a:buNone/>
            </a:pPr>
            <a:r>
              <a:rPr lang="en-US" sz="2400" b="1" dirty="0" smtClean="0">
                <a:solidFill>
                  <a:schemeClr val="bg1"/>
                </a:solidFill>
                <a:effectLst>
                  <a:outerShdw blurRad="38100" dist="38100" dir="2700000" algn="tl">
                    <a:schemeClr val="tx1"/>
                  </a:outerShdw>
                </a:effectLst>
              </a:rPr>
              <a:t>1 </a:t>
            </a:r>
            <a:r>
              <a:rPr lang="en-US" sz="2400" b="1" dirty="0">
                <a:solidFill>
                  <a:schemeClr val="bg1"/>
                </a:solidFill>
                <a:effectLst>
                  <a:outerShdw blurRad="38100" dist="38100" dir="2700000" algn="tl">
                    <a:schemeClr val="tx1"/>
                  </a:outerShdw>
                </a:effectLst>
              </a:rPr>
              <a:t>John </a:t>
            </a:r>
            <a:r>
              <a:rPr lang="en-US" sz="2400" b="1" dirty="0" smtClean="0">
                <a:solidFill>
                  <a:schemeClr val="bg1"/>
                </a:solidFill>
                <a:effectLst>
                  <a:outerShdw blurRad="38100" dist="38100" dir="2700000" algn="tl">
                    <a:schemeClr val="tx1"/>
                  </a:outerShdw>
                </a:effectLst>
              </a:rPr>
              <a:t>4:1 “Do </a:t>
            </a:r>
            <a:r>
              <a:rPr lang="en-US" sz="2400" b="1" dirty="0">
                <a:solidFill>
                  <a:schemeClr val="bg1"/>
                </a:solidFill>
                <a:effectLst>
                  <a:outerShdw blurRad="38100" dist="38100" dir="2700000" algn="tl">
                    <a:schemeClr val="tx1"/>
                  </a:outerShdw>
                </a:effectLst>
              </a:rPr>
              <a:t>not believe every spirit, but test the spirits to see whether they are from God; because many false prophets have gone out into the world</a:t>
            </a:r>
            <a:r>
              <a:rPr lang="en-US" sz="2400" b="1" dirty="0" smtClean="0">
                <a:solidFill>
                  <a:schemeClr val="bg1"/>
                </a:solidFill>
                <a:effectLst>
                  <a:outerShdw blurRad="38100" dist="38100" dir="2700000" algn="tl">
                    <a:schemeClr val="tx1"/>
                  </a:outerShdw>
                </a:effectLst>
              </a:rPr>
              <a:t>"</a:t>
            </a:r>
            <a:endParaRPr lang="en-US" sz="2400" b="1" dirty="0">
              <a:solidFill>
                <a:schemeClr val="bg1"/>
              </a:solidFill>
              <a:effectLst>
                <a:outerShdw blurRad="38100" dist="38100" dir="2700000" algn="tl">
                  <a:schemeClr val="tx1"/>
                </a:outerShdw>
              </a:effectLst>
            </a:endParaRPr>
          </a:p>
        </p:txBody>
      </p:sp>
      <p:sp>
        <p:nvSpPr>
          <p:cNvPr id="8" name="Title 1"/>
          <p:cNvSpPr>
            <a:spLocks noGrp="1"/>
          </p:cNvSpPr>
          <p:nvPr>
            <p:ph type="title"/>
          </p:nvPr>
        </p:nvSpPr>
        <p:spPr>
          <a:xfrm>
            <a:off x="2127932" y="163057"/>
            <a:ext cx="6482668" cy="906162"/>
          </a:xfrm>
        </p:spPr>
        <p:txBody>
          <a:bodyPr>
            <a:normAutofit/>
          </a:bodyPr>
          <a:lstStyle/>
          <a:p>
            <a:pPr>
              <a:lnSpc>
                <a:spcPct val="80000"/>
              </a:lnSpc>
            </a:pPr>
            <a:endParaRPr lang="en-US" sz="43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41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3" name="Content Placeholder 2"/>
          <p:cNvSpPr>
            <a:spLocks noGrp="1"/>
          </p:cNvSpPr>
          <p:nvPr>
            <p:ph idx="1"/>
          </p:nvPr>
        </p:nvSpPr>
        <p:spPr>
          <a:xfrm>
            <a:off x="304800" y="1066800"/>
            <a:ext cx="8610600" cy="5638800"/>
          </a:xfrm>
        </p:spPr>
        <p:txBody>
          <a:bodyPr>
            <a:noAutofit/>
          </a:bodyPr>
          <a:lstStyle/>
          <a:p>
            <a:pPr>
              <a:lnSpc>
                <a:spcPct val="90000"/>
              </a:lnSpc>
              <a:spcBef>
                <a:spcPts val="600"/>
              </a:spcBef>
              <a:buSzPct val="125000"/>
            </a:pPr>
            <a:r>
              <a:rPr lang="en-US" b="1" dirty="0" smtClean="0">
                <a:solidFill>
                  <a:schemeClr val="bg1"/>
                </a:solidFill>
                <a:effectLst>
                  <a:outerShdw blurRad="38100" dist="38100" dir="2700000" algn="tl">
                    <a:schemeClr val="tx1"/>
                  </a:outerShdw>
                </a:effectLst>
              </a:rPr>
              <a:t>God never says anything that contradicts Scripture</a:t>
            </a:r>
          </a:p>
          <a:p>
            <a:pPr>
              <a:lnSpc>
                <a:spcPct val="90000"/>
              </a:lnSpc>
              <a:spcBef>
                <a:spcPts val="600"/>
              </a:spcBef>
              <a:buSzPct val="125000"/>
            </a:pPr>
            <a:r>
              <a:rPr lang="en-US" b="1" dirty="0" smtClean="0">
                <a:solidFill>
                  <a:schemeClr val="bg1"/>
                </a:solidFill>
                <a:effectLst>
                  <a:outerShdw blurRad="38100" dist="38100" dir="2700000" algn="tl">
                    <a:schemeClr val="tx1"/>
                  </a:outerShdw>
                </a:effectLst>
              </a:rPr>
              <a:t>God’s voice is not the voice of anxiety, unsettledness or exhaustion</a:t>
            </a:r>
          </a:p>
          <a:p>
            <a:pPr>
              <a:lnSpc>
                <a:spcPct val="90000"/>
              </a:lnSpc>
              <a:spcBef>
                <a:spcPts val="600"/>
              </a:spcBef>
              <a:buSzPct val="125000"/>
            </a:pPr>
            <a:r>
              <a:rPr lang="en-US" b="1" dirty="0" smtClean="0">
                <a:solidFill>
                  <a:schemeClr val="bg1"/>
                </a:solidFill>
                <a:effectLst>
                  <a:outerShdw blurRad="38100" dist="38100" dir="2700000" algn="tl">
                    <a:schemeClr val="tx1"/>
                  </a:outerShdw>
                </a:effectLst>
              </a:rPr>
              <a:t>God’s voice is not the voice of obscurity – “Clear trumpet”</a:t>
            </a:r>
          </a:p>
          <a:p>
            <a:pPr>
              <a:lnSpc>
                <a:spcPct val="90000"/>
              </a:lnSpc>
              <a:spcBef>
                <a:spcPts val="600"/>
              </a:spcBef>
              <a:buSzPct val="125000"/>
            </a:pPr>
            <a:r>
              <a:rPr lang="en-US" b="1" dirty="0" smtClean="0">
                <a:solidFill>
                  <a:schemeClr val="bg1"/>
                </a:solidFill>
                <a:effectLst>
                  <a:outerShdw blurRad="38100" dist="38100" dir="2700000" algn="tl">
                    <a:schemeClr val="tx1"/>
                  </a:outerShdw>
                </a:effectLst>
              </a:rPr>
              <a:t>God’s corrective voice is not one of guilt or condemnation, but loving discipline and conviction of sin</a:t>
            </a:r>
            <a:endParaRPr lang="en-US" b="1" dirty="0">
              <a:solidFill>
                <a:schemeClr val="bg1"/>
              </a:solidFill>
              <a:effectLst>
                <a:outerShdw blurRad="38100" dist="38100" dir="2700000" algn="tl">
                  <a:schemeClr val="tx1"/>
                </a:outerShdw>
              </a:effectLst>
            </a:endParaRPr>
          </a:p>
        </p:txBody>
      </p:sp>
      <p:sp>
        <p:nvSpPr>
          <p:cNvPr id="8" name="Title 1"/>
          <p:cNvSpPr>
            <a:spLocks noGrp="1"/>
          </p:cNvSpPr>
          <p:nvPr>
            <p:ph type="title"/>
          </p:nvPr>
        </p:nvSpPr>
        <p:spPr>
          <a:xfrm>
            <a:off x="2127932" y="163057"/>
            <a:ext cx="6482668" cy="906162"/>
          </a:xfrm>
        </p:spPr>
        <p:txBody>
          <a:bodyPr>
            <a:normAutofit/>
          </a:bodyPr>
          <a:lstStyle/>
          <a:p>
            <a:pPr>
              <a:lnSpc>
                <a:spcPct val="80000"/>
              </a:lnSpc>
            </a:pPr>
            <a:r>
              <a:rPr lang="en-US" sz="4300" b="1" dirty="0" smtClean="0">
                <a:solidFill>
                  <a:schemeClr val="bg2">
                    <a:lumMod val="75000"/>
                  </a:schemeClr>
                </a:solidFill>
                <a:effectLst>
                  <a:outerShdw blurRad="38100" dist="38100" dir="2700000" algn="tl">
                    <a:srgbClr val="000000"/>
                  </a:outerShdw>
                </a:effectLst>
              </a:rPr>
              <a:t>That’s Not God</a:t>
            </a:r>
            <a:endParaRPr lang="en-US" sz="43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33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066800"/>
            <a:ext cx="8610600" cy="5638800"/>
          </a:xfrm>
        </p:spPr>
        <p:txBody>
          <a:bodyPr>
            <a:noAutofit/>
          </a:bodyPr>
          <a:lstStyle/>
          <a:p>
            <a:pPr marL="0" indent="0">
              <a:lnSpc>
                <a:spcPct val="90000"/>
              </a:lnSpc>
              <a:spcBef>
                <a:spcPts val="0"/>
              </a:spcBef>
              <a:spcAft>
                <a:spcPts val="600"/>
              </a:spcAft>
              <a:buSzPct val="125000"/>
              <a:buNone/>
            </a:pPr>
            <a:r>
              <a:rPr lang="en-US" sz="4000" b="1" dirty="0" smtClean="0">
                <a:solidFill>
                  <a:schemeClr val="bg2">
                    <a:lumMod val="75000"/>
                  </a:schemeClr>
                </a:solidFill>
                <a:effectLst>
                  <a:outerShdw blurRad="38100" dist="38100" dir="2700000" algn="tl">
                    <a:schemeClr val="tx1"/>
                  </a:outerShdw>
                </a:effectLst>
              </a:rPr>
              <a:t> </a:t>
            </a:r>
            <a:endParaRPr lang="en-US" sz="3400" b="1" dirty="0" smtClean="0">
              <a:solidFill>
                <a:schemeClr val="bg1"/>
              </a:solidFill>
              <a:effectLst>
                <a:outerShdw blurRad="38100" dist="38100" dir="2700000" algn="tl">
                  <a:schemeClr val="tx1"/>
                </a:outerShdw>
              </a:effectLst>
            </a:endParaRPr>
          </a:p>
        </p:txBody>
      </p:sp>
      <p:sp>
        <p:nvSpPr>
          <p:cNvPr id="8" name="Title 1"/>
          <p:cNvSpPr>
            <a:spLocks noGrp="1"/>
          </p:cNvSpPr>
          <p:nvPr>
            <p:ph type="title"/>
          </p:nvPr>
        </p:nvSpPr>
        <p:spPr>
          <a:xfrm>
            <a:off x="2127932" y="163057"/>
            <a:ext cx="6482668" cy="906162"/>
          </a:xfrm>
        </p:spPr>
        <p:txBody>
          <a:bodyPr>
            <a:normAutofit/>
          </a:bodyPr>
          <a:lstStyle/>
          <a:p>
            <a:pPr>
              <a:lnSpc>
                <a:spcPct val="80000"/>
              </a:lnSpc>
            </a:pPr>
            <a:endParaRPr lang="en-US" sz="4300" b="1" dirty="0">
              <a:solidFill>
                <a:schemeClr val="bg2">
                  <a:lumMod val="75000"/>
                </a:schemeClr>
              </a:solidFill>
              <a:effectLst>
                <a:outerShdw blurRad="38100" dist="38100" dir="2700000" algn="tl">
                  <a:srgbClr val="000000"/>
                </a:outerShdw>
              </a:effectLst>
            </a:endParaRPr>
          </a:p>
        </p:txBody>
      </p:sp>
      <p:sp>
        <p:nvSpPr>
          <p:cNvPr id="2" name="TextBox 1"/>
          <p:cNvSpPr txBox="1"/>
          <p:nvPr/>
        </p:nvSpPr>
        <p:spPr>
          <a:xfrm>
            <a:off x="457200" y="762000"/>
            <a:ext cx="8305800" cy="4401205"/>
          </a:xfrm>
          <a:prstGeom prst="rect">
            <a:avLst/>
          </a:prstGeom>
          <a:noFill/>
        </p:spPr>
        <p:txBody>
          <a:bodyPr wrap="square" rtlCol="0">
            <a:spAutoFit/>
          </a:bodyPr>
          <a:lstStyle/>
          <a:p>
            <a:pPr marL="514350" indent="-514350">
              <a:buFont typeface="+mj-lt"/>
              <a:buAutoNum type="arabicPeriod"/>
            </a:pPr>
            <a:r>
              <a:rPr lang="en-US" sz="2800" dirty="0" smtClean="0">
                <a:solidFill>
                  <a:schemeClr val="bg1"/>
                </a:solidFill>
              </a:rPr>
              <a:t>Surrender your heart to Christ – with all your soul, mind and strength (will)</a:t>
            </a:r>
          </a:p>
          <a:p>
            <a:pPr marL="514350" indent="-514350">
              <a:buFont typeface="+mj-lt"/>
              <a:buAutoNum type="arabicPeriod"/>
            </a:pPr>
            <a:r>
              <a:rPr lang="en-US" sz="2800" dirty="0" smtClean="0">
                <a:solidFill>
                  <a:schemeClr val="bg1"/>
                </a:solidFill>
              </a:rPr>
              <a:t>Study the word to show yourself approved (maturity)</a:t>
            </a:r>
          </a:p>
          <a:p>
            <a:pPr marL="514350" indent="-514350">
              <a:buFont typeface="+mj-lt"/>
              <a:buAutoNum type="arabicPeriod"/>
            </a:pPr>
            <a:r>
              <a:rPr lang="en-US" sz="2800" dirty="0" smtClean="0">
                <a:solidFill>
                  <a:schemeClr val="bg1"/>
                </a:solidFill>
              </a:rPr>
              <a:t>Seek to be “baptized with the Holy Spirit” – Jesus is the baptizer</a:t>
            </a:r>
          </a:p>
          <a:p>
            <a:pPr marL="514350" indent="-514350">
              <a:buFont typeface="+mj-lt"/>
              <a:buAutoNum type="arabicPeriod"/>
            </a:pPr>
            <a:r>
              <a:rPr lang="en-US" sz="2800" dirty="0" smtClean="0">
                <a:solidFill>
                  <a:schemeClr val="bg1"/>
                </a:solidFill>
              </a:rPr>
              <a:t>Pray without ceasing, pray in the Spirit, and with understanding</a:t>
            </a:r>
          </a:p>
          <a:p>
            <a:pPr marL="514350" indent="-514350">
              <a:buFont typeface="+mj-lt"/>
              <a:buAutoNum type="arabicPeriod"/>
            </a:pPr>
            <a:r>
              <a:rPr lang="en-US" sz="2800" dirty="0" smtClean="0">
                <a:solidFill>
                  <a:schemeClr val="bg1"/>
                </a:solidFill>
              </a:rPr>
              <a:t>Walk by Faith and not by sight</a:t>
            </a:r>
          </a:p>
          <a:p>
            <a:pPr marL="514350" indent="-514350">
              <a:buFont typeface="+mj-lt"/>
              <a:buAutoNum type="arabicPeriod"/>
            </a:pPr>
            <a:r>
              <a:rPr lang="en-US" sz="2800" dirty="0" smtClean="0">
                <a:solidFill>
                  <a:schemeClr val="bg1"/>
                </a:solidFill>
              </a:rPr>
              <a:t>Trust your Guide, and obey His voice</a:t>
            </a:r>
            <a:endParaRPr lang="en-US" sz="2800" dirty="0">
              <a:solidFill>
                <a:schemeClr val="bg1"/>
              </a:solidFill>
            </a:endParaRPr>
          </a:p>
        </p:txBody>
      </p:sp>
    </p:spTree>
    <p:extLst>
      <p:ext uri="{BB962C8B-B14F-4D97-AF65-F5344CB8AC3E}">
        <p14:creationId xmlns:p14="http://schemas.microsoft.com/office/powerpoint/2010/main" val="268027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44" y="-23037"/>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066800"/>
            <a:ext cx="8610600" cy="5638800"/>
          </a:xfrm>
        </p:spPr>
        <p:txBody>
          <a:bodyPr>
            <a:noAutofit/>
          </a:bodyPr>
          <a:lstStyle/>
          <a:p>
            <a:pPr marL="0" indent="0">
              <a:lnSpc>
                <a:spcPct val="90000"/>
              </a:lnSpc>
              <a:spcBef>
                <a:spcPts val="0"/>
              </a:spcBef>
              <a:spcAft>
                <a:spcPts val="600"/>
              </a:spcAft>
              <a:buSzPct val="125000"/>
              <a:buNone/>
            </a:pPr>
            <a:r>
              <a:rPr lang="en-US" sz="4000" b="1" dirty="0" smtClean="0">
                <a:solidFill>
                  <a:schemeClr val="bg2">
                    <a:lumMod val="75000"/>
                  </a:schemeClr>
                </a:solidFill>
                <a:effectLst>
                  <a:outerShdw blurRad="38100" dist="38100" dir="2700000" algn="tl">
                    <a:schemeClr val="tx1"/>
                  </a:outerShdw>
                </a:effectLst>
              </a:rPr>
              <a:t> </a:t>
            </a:r>
            <a:endParaRPr lang="en-US" sz="3400" b="1" dirty="0" smtClean="0">
              <a:solidFill>
                <a:schemeClr val="bg1"/>
              </a:solidFill>
              <a:effectLst>
                <a:outerShdw blurRad="38100" dist="38100" dir="2700000" algn="tl">
                  <a:schemeClr val="tx1"/>
                </a:outerShdw>
              </a:effectLst>
            </a:endParaRPr>
          </a:p>
        </p:txBody>
      </p:sp>
      <p:sp>
        <p:nvSpPr>
          <p:cNvPr id="2" name="TextBox 1"/>
          <p:cNvSpPr txBox="1"/>
          <p:nvPr/>
        </p:nvSpPr>
        <p:spPr>
          <a:xfrm>
            <a:off x="457200" y="762000"/>
            <a:ext cx="8305800" cy="523220"/>
          </a:xfrm>
          <a:prstGeom prst="rect">
            <a:avLst/>
          </a:prstGeom>
          <a:noFill/>
        </p:spPr>
        <p:txBody>
          <a:bodyPr wrap="square" rtlCol="0">
            <a:spAutoFit/>
          </a:bodyPr>
          <a:lstStyle/>
          <a:p>
            <a:pPr marL="514350" indent="-514350">
              <a:buFont typeface="+mj-lt"/>
              <a:buAutoNum type="arabicPeriod"/>
            </a:pPr>
            <a:endParaRPr lang="en-US" sz="2800" dirty="0">
              <a:solidFill>
                <a:schemeClr val="bg1"/>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762000"/>
            <a:ext cx="5257800" cy="3651420"/>
          </a:xfrm>
          <a:prstGeom prst="rect">
            <a:avLst/>
          </a:prstGeom>
        </p:spPr>
      </p:pic>
    </p:spTree>
    <p:extLst>
      <p:ext uri="{BB962C8B-B14F-4D97-AF65-F5344CB8AC3E}">
        <p14:creationId xmlns:p14="http://schemas.microsoft.com/office/powerpoint/2010/main" val="214897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522" y="381000"/>
            <a:ext cx="6248278" cy="4339284"/>
          </a:xfrm>
          <a:prstGeom prst="rect">
            <a:avLst/>
          </a:prstGeom>
        </p:spPr>
      </p:pic>
      <p:sp>
        <p:nvSpPr>
          <p:cNvPr id="2" name="Title 1"/>
          <p:cNvSpPr>
            <a:spLocks noGrp="1"/>
          </p:cNvSpPr>
          <p:nvPr>
            <p:ph type="ctrTitle"/>
          </p:nvPr>
        </p:nvSpPr>
        <p:spPr>
          <a:xfrm>
            <a:off x="381000" y="3429000"/>
            <a:ext cx="8382000" cy="1089025"/>
          </a:xfrm>
        </p:spPr>
        <p:txBody>
          <a:bodyPr>
            <a:normAutofit/>
          </a:bodyPr>
          <a:lstStyle/>
          <a:p>
            <a:r>
              <a:rPr lang="en-US" sz="4500" b="1" dirty="0" smtClean="0">
                <a:solidFill>
                  <a:schemeClr val="bg1"/>
                </a:solidFill>
                <a:effectLst>
                  <a:outerShdw blurRad="38100" dist="38100" dir="2700000" algn="tl">
                    <a:srgbClr val="000000"/>
                  </a:outerShdw>
                </a:effectLst>
              </a:rPr>
              <a:t>Being Led by the Holy Spirit</a:t>
            </a:r>
            <a:endParaRPr lang="en-US" sz="4500" b="1" dirty="0">
              <a:solidFill>
                <a:schemeClr val="bg1"/>
              </a:solidFill>
              <a:effectLst>
                <a:outerShdw blurRad="38100" dist="38100" dir="2700000" algn="tl">
                  <a:srgbClr val="000000"/>
                </a:outerShdw>
              </a:effectLst>
            </a:endParaRPr>
          </a:p>
        </p:txBody>
      </p:sp>
      <p:sp>
        <p:nvSpPr>
          <p:cNvPr id="3" name="Subtitle 2"/>
          <p:cNvSpPr>
            <a:spLocks noGrp="1"/>
          </p:cNvSpPr>
          <p:nvPr>
            <p:ph type="subTitle" idx="1"/>
          </p:nvPr>
        </p:nvSpPr>
        <p:spPr>
          <a:xfrm>
            <a:off x="1371600" y="4267200"/>
            <a:ext cx="6400800" cy="762000"/>
          </a:xfrm>
        </p:spPr>
        <p:txBody>
          <a:bodyPr>
            <a:normAutofit/>
          </a:bodyPr>
          <a:lstStyle/>
          <a:p>
            <a:r>
              <a:rPr lang="en-US" sz="4400" b="1" dirty="0" smtClean="0">
                <a:solidFill>
                  <a:schemeClr val="bg2">
                    <a:lumMod val="75000"/>
                  </a:schemeClr>
                </a:solidFill>
                <a:effectLst>
                  <a:outerShdw blurRad="38100" dist="38100" dir="2700000" algn="tl">
                    <a:srgbClr val="000000"/>
                  </a:outerShdw>
                </a:effectLst>
              </a:rPr>
              <a:t>(Acts 16:6-15)</a:t>
            </a:r>
            <a:endParaRPr lang="en-US" sz="4400" b="1" dirty="0">
              <a:solidFill>
                <a:schemeClr val="bg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7304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49213"/>
            <a:ext cx="9255126"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1000"/>
            <a:ext cx="8178800" cy="6134100"/>
          </a:xfrm>
          <a:prstGeom prst="rect">
            <a:avLst/>
          </a:prstGeom>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49213"/>
            <a:ext cx="9255126"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82600" y="374650"/>
            <a:ext cx="8178800" cy="6134100"/>
          </a:xfrm>
          <a:prstGeom prst="rect">
            <a:avLst/>
          </a:prstGeom>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521900" y="1283836"/>
            <a:ext cx="4124325" cy="413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15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75" y="-30126"/>
            <a:ext cx="9184168" cy="688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8" name="Title 1"/>
          <p:cNvSpPr>
            <a:spLocks noGrp="1"/>
          </p:cNvSpPr>
          <p:nvPr>
            <p:ph type="title"/>
          </p:nvPr>
        </p:nvSpPr>
        <p:spPr>
          <a:xfrm>
            <a:off x="1219200" y="1295400"/>
            <a:ext cx="6781799" cy="4419600"/>
          </a:xfrm>
        </p:spPr>
        <p:txBody>
          <a:bodyPr>
            <a:normAutofit/>
          </a:bodyPr>
          <a:lstStyle/>
          <a:p>
            <a:pPr>
              <a:lnSpc>
                <a:spcPct val="80000"/>
              </a:lnSpc>
            </a:pPr>
            <a:r>
              <a:rPr lang="en-US" sz="4800" b="1" dirty="0" smtClean="0">
                <a:solidFill>
                  <a:schemeClr val="bg2">
                    <a:lumMod val="75000"/>
                  </a:schemeClr>
                </a:solidFill>
                <a:effectLst>
                  <a:outerShdw blurRad="38100" dist="38100" dir="2700000" algn="tl">
                    <a:srgbClr val="000000"/>
                  </a:outerShdw>
                </a:effectLst>
              </a:rPr>
              <a:t>What does it mean?</a:t>
            </a:r>
            <a:br>
              <a:rPr lang="en-US" sz="4800" b="1" dirty="0" smtClean="0">
                <a:solidFill>
                  <a:schemeClr val="bg2">
                    <a:lumMod val="75000"/>
                  </a:schemeClr>
                </a:solidFill>
                <a:effectLst>
                  <a:outerShdw blurRad="38100" dist="38100" dir="2700000" algn="tl">
                    <a:srgbClr val="000000"/>
                  </a:outerShdw>
                </a:effectLst>
              </a:rPr>
            </a:br>
            <a:r>
              <a:rPr lang="en-US" sz="4800" b="1" dirty="0" smtClean="0">
                <a:solidFill>
                  <a:schemeClr val="bg2">
                    <a:lumMod val="75000"/>
                  </a:schemeClr>
                </a:solidFill>
                <a:effectLst>
                  <a:outerShdw blurRad="38100" dist="38100" dir="2700000" algn="tl">
                    <a:srgbClr val="000000"/>
                  </a:outerShdw>
                </a:effectLst>
              </a:rPr>
              <a:t/>
            </a:r>
            <a:br>
              <a:rPr lang="en-US" sz="4800" b="1" dirty="0" smtClean="0">
                <a:solidFill>
                  <a:schemeClr val="bg2">
                    <a:lumMod val="75000"/>
                  </a:schemeClr>
                </a:solidFill>
                <a:effectLst>
                  <a:outerShdw blurRad="38100" dist="38100" dir="2700000" algn="tl">
                    <a:srgbClr val="000000"/>
                  </a:outerShdw>
                </a:effectLst>
              </a:rPr>
            </a:br>
            <a:r>
              <a:rPr lang="en-US" sz="4800" b="1" dirty="0" smtClean="0">
                <a:solidFill>
                  <a:schemeClr val="bg2">
                    <a:lumMod val="75000"/>
                  </a:schemeClr>
                </a:solidFill>
                <a:effectLst>
                  <a:outerShdw blurRad="38100" dist="38100" dir="2700000" algn="tl">
                    <a:srgbClr val="000000"/>
                  </a:outerShdw>
                </a:effectLst>
              </a:rPr>
              <a:t>to be</a:t>
            </a:r>
            <a:br>
              <a:rPr lang="en-US" sz="4800" b="1" dirty="0" smtClean="0">
                <a:solidFill>
                  <a:schemeClr val="bg2">
                    <a:lumMod val="75000"/>
                  </a:schemeClr>
                </a:solidFill>
                <a:effectLst>
                  <a:outerShdw blurRad="38100" dist="38100" dir="2700000" algn="tl">
                    <a:srgbClr val="000000"/>
                  </a:outerShdw>
                </a:effectLst>
              </a:rPr>
            </a:br>
            <a:r>
              <a:rPr lang="en-US" sz="4800" b="1" dirty="0" smtClean="0">
                <a:solidFill>
                  <a:schemeClr val="bg2">
                    <a:lumMod val="75000"/>
                  </a:schemeClr>
                </a:solidFill>
                <a:effectLst>
                  <a:outerShdw blurRad="38100" dist="38100" dir="2700000" algn="tl">
                    <a:srgbClr val="000000"/>
                  </a:outerShdw>
                </a:effectLst>
              </a:rPr>
              <a:t>“Led by the Spirit”</a:t>
            </a:r>
            <a:br>
              <a:rPr lang="en-US" sz="4800" b="1" dirty="0" smtClean="0">
                <a:solidFill>
                  <a:schemeClr val="bg2">
                    <a:lumMod val="75000"/>
                  </a:schemeClr>
                </a:solidFill>
                <a:effectLst>
                  <a:outerShdw blurRad="38100" dist="38100" dir="2700000" algn="tl">
                    <a:srgbClr val="000000"/>
                  </a:outerShdw>
                </a:effectLst>
              </a:rPr>
            </a:br>
            <a:r>
              <a:rPr lang="en-US" sz="4800" b="1" dirty="0" smtClean="0">
                <a:solidFill>
                  <a:schemeClr val="bg2">
                    <a:lumMod val="75000"/>
                  </a:schemeClr>
                </a:solidFill>
                <a:effectLst>
                  <a:outerShdw blurRad="38100" dist="38100" dir="2700000" algn="tl">
                    <a:srgbClr val="000000"/>
                  </a:outerShdw>
                </a:effectLst>
              </a:rPr>
              <a:t/>
            </a:r>
            <a:br>
              <a:rPr lang="en-US" sz="4800" b="1" dirty="0" smtClean="0">
                <a:solidFill>
                  <a:schemeClr val="bg2">
                    <a:lumMod val="75000"/>
                  </a:schemeClr>
                </a:solidFill>
                <a:effectLst>
                  <a:outerShdw blurRad="38100" dist="38100" dir="2700000" algn="tl">
                    <a:srgbClr val="000000"/>
                  </a:outerShdw>
                </a:effectLst>
              </a:rPr>
            </a:br>
            <a:r>
              <a:rPr lang="en-US" sz="4800" b="1" dirty="0" smtClean="0">
                <a:solidFill>
                  <a:schemeClr val="bg2">
                    <a:lumMod val="75000"/>
                  </a:schemeClr>
                </a:solidFill>
                <a:effectLst>
                  <a:outerShdw blurRad="38100" dist="38100" dir="2700000" algn="tl">
                    <a:srgbClr val="000000"/>
                  </a:outerShdw>
                </a:effectLst>
              </a:rPr>
              <a:t>or to</a:t>
            </a:r>
            <a:br>
              <a:rPr lang="en-US" sz="4800" b="1" dirty="0" smtClean="0">
                <a:solidFill>
                  <a:schemeClr val="bg2">
                    <a:lumMod val="75000"/>
                  </a:schemeClr>
                </a:solidFill>
                <a:effectLst>
                  <a:outerShdw blurRad="38100" dist="38100" dir="2700000" algn="tl">
                    <a:srgbClr val="000000"/>
                  </a:outerShdw>
                </a:effectLst>
              </a:rPr>
            </a:br>
            <a:r>
              <a:rPr lang="en-US" sz="4800" b="1" dirty="0" smtClean="0">
                <a:solidFill>
                  <a:schemeClr val="bg2">
                    <a:lumMod val="75000"/>
                  </a:schemeClr>
                </a:solidFill>
                <a:effectLst>
                  <a:outerShdw blurRad="38100" dist="38100" dir="2700000" algn="tl">
                    <a:srgbClr val="000000"/>
                  </a:outerShdw>
                </a:effectLst>
              </a:rPr>
              <a:t>“Walk in the Spirit”</a:t>
            </a:r>
            <a:endParaRPr lang="en-US" sz="48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64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3" name="Content Placeholder 2"/>
          <p:cNvSpPr>
            <a:spLocks noGrp="1"/>
          </p:cNvSpPr>
          <p:nvPr>
            <p:ph idx="1"/>
          </p:nvPr>
        </p:nvSpPr>
        <p:spPr>
          <a:xfrm>
            <a:off x="838200" y="990600"/>
            <a:ext cx="7696200" cy="5715000"/>
          </a:xfrm>
        </p:spPr>
        <p:txBody>
          <a:bodyPr>
            <a:noAutofit/>
          </a:bodyPr>
          <a:lstStyle/>
          <a:p>
            <a:pPr marL="0" indent="0">
              <a:lnSpc>
                <a:spcPct val="90000"/>
              </a:lnSpc>
              <a:spcBef>
                <a:spcPts val="1200"/>
              </a:spcBef>
              <a:buSzPct val="125000"/>
              <a:buNone/>
            </a:pPr>
            <a:endParaRPr lang="en-US" sz="3300" b="1" dirty="0" smtClean="0">
              <a:solidFill>
                <a:schemeClr val="bg1"/>
              </a:solidFill>
              <a:effectLst>
                <a:outerShdw blurRad="38100" dist="38100" dir="2700000" algn="tl">
                  <a:schemeClr val="tx1"/>
                </a:outerShdw>
              </a:effectLst>
            </a:endParaRPr>
          </a:p>
          <a:p>
            <a:pPr marL="0" indent="0">
              <a:lnSpc>
                <a:spcPct val="90000"/>
              </a:lnSpc>
              <a:spcBef>
                <a:spcPts val="1200"/>
              </a:spcBef>
              <a:buSzPct val="125000"/>
              <a:buNone/>
            </a:pPr>
            <a:r>
              <a:rPr lang="en-US" sz="3300" b="1" dirty="0">
                <a:solidFill>
                  <a:schemeClr val="bg1"/>
                </a:solidFill>
                <a:effectLst>
                  <a:outerShdw blurRad="38100" dist="38100" dir="2700000" algn="tl">
                    <a:schemeClr val="tx1"/>
                  </a:outerShdw>
                </a:effectLst>
              </a:rPr>
              <a:t>13 But when he, the Spirit of truth, comes, he will </a:t>
            </a:r>
            <a:r>
              <a:rPr lang="en-US" sz="3300" b="1" i="1" u="sng" dirty="0">
                <a:solidFill>
                  <a:srgbClr val="DCDC56"/>
                </a:solidFill>
                <a:effectLst>
                  <a:outerShdw blurRad="38100" dist="38100" dir="2700000" algn="tl">
                    <a:schemeClr val="tx1"/>
                  </a:outerShdw>
                </a:effectLst>
              </a:rPr>
              <a:t>guide</a:t>
            </a:r>
            <a:r>
              <a:rPr lang="en-US" sz="3300" b="1" dirty="0">
                <a:solidFill>
                  <a:schemeClr val="bg1"/>
                </a:solidFill>
                <a:effectLst>
                  <a:outerShdw blurRad="38100" dist="38100" dir="2700000" algn="tl">
                    <a:schemeClr val="tx1"/>
                  </a:outerShdw>
                </a:effectLst>
              </a:rPr>
              <a:t> you into all the truth. He will not speak on his own; he will speak only what he hears, and he will tell you what is yet to come. 14 He will glorify me because it is from me that he will receive what he will make known to you. 15 All that belongs to the Father is mine. That is why I said the Spirit will receive from me what he will make known to you.”</a:t>
            </a:r>
            <a:endParaRPr lang="en-US" sz="3300" b="1" dirty="0">
              <a:solidFill>
                <a:schemeClr val="bg1"/>
              </a:solidFill>
              <a:effectLst>
                <a:outerShdw blurRad="38100" dist="38100" dir="2700000" algn="tl">
                  <a:schemeClr val="tx1"/>
                </a:outerShdw>
              </a:effectLst>
            </a:endParaRPr>
          </a:p>
        </p:txBody>
      </p:sp>
      <p:sp>
        <p:nvSpPr>
          <p:cNvPr id="8" name="Title 1"/>
          <p:cNvSpPr>
            <a:spLocks noGrp="1"/>
          </p:cNvSpPr>
          <p:nvPr>
            <p:ph type="title"/>
          </p:nvPr>
        </p:nvSpPr>
        <p:spPr>
          <a:xfrm>
            <a:off x="2127932" y="163057"/>
            <a:ext cx="6482668" cy="906162"/>
          </a:xfrm>
        </p:spPr>
        <p:txBody>
          <a:bodyPr>
            <a:normAutofit/>
          </a:bodyPr>
          <a:lstStyle/>
          <a:p>
            <a:pPr>
              <a:lnSpc>
                <a:spcPct val="80000"/>
              </a:lnSpc>
            </a:pPr>
            <a:r>
              <a:rPr lang="en-US" sz="4300" b="1" dirty="0" smtClean="0">
                <a:solidFill>
                  <a:schemeClr val="bg2">
                    <a:lumMod val="75000"/>
                  </a:schemeClr>
                </a:solidFill>
                <a:effectLst>
                  <a:outerShdw blurRad="38100" dist="38100" dir="2700000" algn="tl">
                    <a:srgbClr val="000000"/>
                  </a:outerShdw>
                </a:effectLst>
              </a:rPr>
              <a:t>John </a:t>
            </a:r>
            <a:r>
              <a:rPr lang="en-US" sz="4300" b="1" dirty="0" smtClean="0">
                <a:solidFill>
                  <a:schemeClr val="bg2">
                    <a:lumMod val="75000"/>
                  </a:schemeClr>
                </a:solidFill>
                <a:effectLst>
                  <a:outerShdw blurRad="38100" dist="38100" dir="2700000" algn="tl">
                    <a:srgbClr val="000000"/>
                  </a:outerShdw>
                </a:effectLst>
              </a:rPr>
              <a:t>16:13-15 </a:t>
            </a:r>
            <a:endParaRPr lang="en-US" sz="43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06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47848"/>
            <a:ext cx="9144000" cy="690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endParaRPr lang="en-US"/>
          </a:p>
        </p:txBody>
      </p:sp>
      <p:sp>
        <p:nvSpPr>
          <p:cNvPr id="6" name="Rectangle 5"/>
          <p:cNvSpPr/>
          <p:nvPr/>
        </p:nvSpPr>
        <p:spPr>
          <a:xfrm>
            <a:off x="762000" y="1828800"/>
            <a:ext cx="7620000" cy="3046988"/>
          </a:xfrm>
          <a:prstGeom prst="rect">
            <a:avLst/>
          </a:prstGeom>
        </p:spPr>
        <p:txBody>
          <a:bodyPr wrap="square">
            <a:spAutoFit/>
          </a:bodyPr>
          <a:lstStyle/>
          <a:p>
            <a:r>
              <a:rPr lang="en-US" sz="3200" b="1" dirty="0">
                <a:solidFill>
                  <a:schemeClr val="bg2">
                    <a:lumMod val="75000"/>
                  </a:schemeClr>
                </a:solidFill>
                <a:effectLst>
                  <a:outerShdw blurRad="38100" dist="38100" dir="2700000" algn="tl">
                    <a:srgbClr val="000000"/>
                  </a:outerShdw>
                </a:effectLst>
              </a:rPr>
              <a:t>Acts 16: 7 When they came to the border of </a:t>
            </a:r>
            <a:r>
              <a:rPr lang="en-US" sz="3200" b="1" dirty="0" err="1">
                <a:solidFill>
                  <a:schemeClr val="bg2">
                    <a:lumMod val="75000"/>
                  </a:schemeClr>
                </a:solidFill>
                <a:effectLst>
                  <a:outerShdw blurRad="38100" dist="38100" dir="2700000" algn="tl">
                    <a:srgbClr val="000000"/>
                  </a:outerShdw>
                </a:effectLst>
              </a:rPr>
              <a:t>Mysia</a:t>
            </a:r>
            <a:r>
              <a:rPr lang="en-US" sz="3200" b="1" dirty="0">
                <a:solidFill>
                  <a:schemeClr val="bg2">
                    <a:lumMod val="75000"/>
                  </a:schemeClr>
                </a:solidFill>
                <a:effectLst>
                  <a:outerShdw blurRad="38100" dist="38100" dir="2700000" algn="tl">
                    <a:srgbClr val="000000"/>
                  </a:outerShdw>
                </a:effectLst>
              </a:rPr>
              <a:t>, they tried to enter Bithynia, but the Spirit of Jesus would not allow them to.</a:t>
            </a:r>
            <a:br>
              <a:rPr lang="en-US" sz="3200" b="1" dirty="0">
                <a:solidFill>
                  <a:schemeClr val="bg2">
                    <a:lumMod val="75000"/>
                  </a:schemeClr>
                </a:solidFill>
                <a:effectLst>
                  <a:outerShdw blurRad="38100" dist="38100" dir="2700000" algn="tl">
                    <a:srgbClr val="000000"/>
                  </a:outerShdw>
                </a:effectLst>
              </a:rPr>
            </a:br>
            <a:r>
              <a:rPr lang="en-US" sz="3200" b="1" dirty="0">
                <a:solidFill>
                  <a:schemeClr val="bg2">
                    <a:lumMod val="75000"/>
                  </a:schemeClr>
                </a:solidFill>
                <a:effectLst>
                  <a:outerShdw blurRad="38100" dist="38100" dir="2700000" algn="tl">
                    <a:srgbClr val="000000"/>
                  </a:outerShdw>
                </a:effectLst>
              </a:rPr>
              <a:t/>
            </a:r>
            <a:br>
              <a:rPr lang="en-US" sz="3200" b="1" dirty="0">
                <a:solidFill>
                  <a:schemeClr val="bg2">
                    <a:lumMod val="75000"/>
                  </a:schemeClr>
                </a:solidFill>
                <a:effectLst>
                  <a:outerShdw blurRad="38100" dist="38100" dir="2700000" algn="tl">
                    <a:srgbClr val="000000"/>
                  </a:outerShdw>
                </a:effectLst>
              </a:rPr>
            </a:br>
            <a:r>
              <a:rPr lang="en-US" sz="3200" b="1" dirty="0">
                <a:solidFill>
                  <a:schemeClr val="bg2">
                    <a:lumMod val="75000"/>
                  </a:schemeClr>
                </a:solidFill>
                <a:effectLst>
                  <a:outerShdw blurRad="38100" dist="38100" dir="2700000" algn="tl">
                    <a:srgbClr val="000000"/>
                  </a:outerShdw>
                </a:effectLst>
              </a:rPr>
              <a:t>The voice of the Holy Spirit, is the voice of Jesus</a:t>
            </a:r>
            <a:endParaRPr lang="en-US" sz="3200" dirty="0"/>
          </a:p>
        </p:txBody>
      </p:sp>
    </p:spTree>
    <p:extLst>
      <p:ext uri="{BB962C8B-B14F-4D97-AF65-F5344CB8AC3E}">
        <p14:creationId xmlns:p14="http://schemas.microsoft.com/office/powerpoint/2010/main" val="116731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3" name="Content Placeholder 2"/>
          <p:cNvSpPr>
            <a:spLocks noGrp="1"/>
          </p:cNvSpPr>
          <p:nvPr>
            <p:ph idx="1"/>
          </p:nvPr>
        </p:nvSpPr>
        <p:spPr>
          <a:xfrm>
            <a:off x="304800" y="1066800"/>
            <a:ext cx="8610600" cy="5638800"/>
          </a:xfrm>
        </p:spPr>
        <p:txBody>
          <a:bodyPr>
            <a:noAutofit/>
          </a:bodyPr>
          <a:lstStyle/>
          <a:p>
            <a:pPr marL="0" indent="0">
              <a:lnSpc>
                <a:spcPct val="90000"/>
              </a:lnSpc>
              <a:spcBef>
                <a:spcPts val="0"/>
              </a:spcBef>
              <a:spcAft>
                <a:spcPts val="600"/>
              </a:spcAft>
              <a:buSzPct val="125000"/>
              <a:buNone/>
            </a:pPr>
            <a:r>
              <a:rPr lang="en-US" sz="3400" b="1" i="1" dirty="0" smtClean="0">
                <a:solidFill>
                  <a:srgbClr val="DCDC56"/>
                </a:solidFill>
                <a:effectLst>
                  <a:outerShdw blurRad="38100" dist="38100" dir="2700000" algn="tl">
                    <a:schemeClr val="tx1"/>
                  </a:outerShdw>
                </a:effectLst>
              </a:rPr>
              <a:t>For as many as are led by the Spirit of God, these are the sons of God.</a:t>
            </a:r>
          </a:p>
          <a:p>
            <a:pPr marL="0" indent="0">
              <a:lnSpc>
                <a:spcPct val="90000"/>
              </a:lnSpc>
              <a:spcBef>
                <a:spcPts val="0"/>
              </a:spcBef>
              <a:spcAft>
                <a:spcPts val="600"/>
              </a:spcAft>
              <a:buSzPct val="125000"/>
              <a:buNone/>
            </a:pPr>
            <a:endParaRPr lang="en-US" sz="3400" b="1" dirty="0">
              <a:solidFill>
                <a:schemeClr val="bg1"/>
              </a:solidFill>
              <a:effectLst>
                <a:outerShdw blurRad="38100" dist="38100" dir="2700000" algn="tl">
                  <a:schemeClr val="tx1"/>
                </a:outerShdw>
              </a:effectLst>
            </a:endParaRPr>
          </a:p>
          <a:p>
            <a:pPr marL="0" indent="0">
              <a:lnSpc>
                <a:spcPct val="90000"/>
              </a:lnSpc>
              <a:spcBef>
                <a:spcPts val="0"/>
              </a:spcBef>
              <a:spcAft>
                <a:spcPts val="600"/>
              </a:spcAft>
              <a:buSzPct val="125000"/>
              <a:buNone/>
            </a:pPr>
            <a:r>
              <a:rPr lang="en-US" sz="3400" b="1" dirty="0" smtClean="0">
                <a:solidFill>
                  <a:schemeClr val="bg1"/>
                </a:solidFill>
                <a:effectLst>
                  <a:outerShdw blurRad="38100" dist="38100" dir="2700000" algn="tl">
                    <a:schemeClr val="tx1"/>
                  </a:outerShdw>
                </a:effectLst>
              </a:rPr>
              <a:t>Continuing present tense: </a:t>
            </a:r>
            <a:endParaRPr lang="en-US" sz="3400" b="1" dirty="0" smtClean="0">
              <a:solidFill>
                <a:schemeClr val="bg1"/>
              </a:solidFill>
              <a:effectLst>
                <a:outerShdw blurRad="38100" dist="38100" dir="2700000" algn="tl">
                  <a:schemeClr val="tx1"/>
                </a:outerShdw>
              </a:effectLst>
            </a:endParaRPr>
          </a:p>
          <a:p>
            <a:pPr marL="0" indent="0">
              <a:lnSpc>
                <a:spcPct val="90000"/>
              </a:lnSpc>
              <a:spcBef>
                <a:spcPts val="0"/>
              </a:spcBef>
              <a:spcAft>
                <a:spcPts val="600"/>
              </a:spcAft>
              <a:buSzPct val="125000"/>
              <a:buNone/>
            </a:pPr>
            <a:r>
              <a:rPr lang="en-US" sz="3400" b="1" dirty="0" smtClean="0">
                <a:solidFill>
                  <a:schemeClr val="bg1"/>
                </a:solidFill>
                <a:effectLst>
                  <a:outerShdw blurRad="38100" dist="38100" dir="2700000" algn="tl">
                    <a:schemeClr val="tx1"/>
                  </a:outerShdw>
                </a:effectLst>
              </a:rPr>
              <a:t>“</a:t>
            </a:r>
            <a:r>
              <a:rPr lang="en-US" sz="3400" b="1" dirty="0" smtClean="0">
                <a:solidFill>
                  <a:schemeClr val="bg1"/>
                </a:solidFill>
                <a:effectLst>
                  <a:outerShdw blurRad="38100" dist="38100" dir="2700000" algn="tl">
                    <a:schemeClr val="tx1"/>
                  </a:outerShdw>
                </a:effectLst>
              </a:rPr>
              <a:t>As </a:t>
            </a:r>
            <a:r>
              <a:rPr lang="en-US" sz="3400" b="1" dirty="0" smtClean="0">
                <a:solidFill>
                  <a:schemeClr val="bg1"/>
                </a:solidFill>
                <a:effectLst>
                  <a:outerShdw blurRad="38100" dist="38100" dir="2700000" algn="tl">
                    <a:schemeClr val="tx1"/>
                  </a:outerShdw>
                </a:effectLst>
              </a:rPr>
              <a:t>many as are </a:t>
            </a:r>
            <a:r>
              <a:rPr lang="en-US" sz="3400" b="1" i="1" u="sng" dirty="0" smtClean="0">
                <a:solidFill>
                  <a:srgbClr val="DCDC56"/>
                </a:solidFill>
                <a:effectLst>
                  <a:outerShdw blurRad="38100" dist="38100" dir="2700000" algn="tl">
                    <a:schemeClr val="tx1"/>
                  </a:outerShdw>
                </a:effectLst>
              </a:rPr>
              <a:t>regularly being led</a:t>
            </a:r>
            <a:r>
              <a:rPr lang="en-US" sz="3400" b="1" i="1" u="sng" dirty="0" smtClean="0">
                <a:solidFill>
                  <a:srgbClr val="DCDC56"/>
                </a:solidFill>
                <a:effectLst>
                  <a:outerShdw blurRad="38100" dist="38100" dir="2700000" algn="tl">
                    <a:schemeClr val="tx1"/>
                  </a:outerShdw>
                </a:effectLst>
              </a:rPr>
              <a:t>…”</a:t>
            </a:r>
            <a:endParaRPr lang="en-US" sz="3400" b="1" i="1" u="sng" dirty="0" smtClean="0">
              <a:solidFill>
                <a:srgbClr val="DCDC56"/>
              </a:solidFill>
              <a:effectLst>
                <a:outerShdw blurRad="38100" dist="38100" dir="2700000" algn="tl">
                  <a:schemeClr val="tx1"/>
                </a:outerShdw>
              </a:effectLst>
            </a:endParaRPr>
          </a:p>
          <a:p>
            <a:pPr marL="0" indent="0">
              <a:lnSpc>
                <a:spcPct val="90000"/>
              </a:lnSpc>
              <a:spcBef>
                <a:spcPts val="0"/>
              </a:spcBef>
              <a:spcAft>
                <a:spcPts val="600"/>
              </a:spcAft>
              <a:buSzPct val="125000"/>
              <a:buNone/>
            </a:pPr>
            <a:endParaRPr lang="en-US" sz="3400" b="1" dirty="0">
              <a:solidFill>
                <a:schemeClr val="bg1"/>
              </a:solidFill>
              <a:effectLst>
                <a:outerShdw blurRad="38100" dist="38100" dir="2700000" algn="tl">
                  <a:schemeClr val="tx1"/>
                </a:outerShdw>
              </a:effectLst>
            </a:endParaRPr>
          </a:p>
          <a:p>
            <a:pPr marL="0" indent="0">
              <a:lnSpc>
                <a:spcPct val="90000"/>
              </a:lnSpc>
              <a:spcBef>
                <a:spcPts val="0"/>
              </a:spcBef>
              <a:spcAft>
                <a:spcPts val="600"/>
              </a:spcAft>
              <a:buSzPct val="125000"/>
              <a:buNone/>
            </a:pPr>
            <a:r>
              <a:rPr lang="en-US" sz="3400" b="1" dirty="0" smtClean="0">
                <a:solidFill>
                  <a:schemeClr val="bg1"/>
                </a:solidFill>
                <a:effectLst>
                  <a:outerShdw blurRad="38100" dist="38100" dir="2700000" algn="tl">
                    <a:schemeClr val="tx1"/>
                  </a:outerShdw>
                </a:effectLst>
              </a:rPr>
              <a:t>Sons – the word for mature grown children not infants or toddlers</a:t>
            </a:r>
            <a:endParaRPr lang="en-US" sz="3400" b="1" dirty="0">
              <a:solidFill>
                <a:schemeClr val="bg1"/>
              </a:solidFill>
              <a:effectLst>
                <a:outerShdw blurRad="38100" dist="38100" dir="2700000" algn="tl">
                  <a:schemeClr val="tx1"/>
                </a:outerShdw>
              </a:effectLst>
            </a:endParaRPr>
          </a:p>
        </p:txBody>
      </p:sp>
      <p:sp>
        <p:nvSpPr>
          <p:cNvPr id="8" name="Title 1"/>
          <p:cNvSpPr>
            <a:spLocks noGrp="1"/>
          </p:cNvSpPr>
          <p:nvPr>
            <p:ph type="title"/>
          </p:nvPr>
        </p:nvSpPr>
        <p:spPr>
          <a:xfrm>
            <a:off x="2127932" y="163057"/>
            <a:ext cx="6482668" cy="906162"/>
          </a:xfrm>
        </p:spPr>
        <p:txBody>
          <a:bodyPr>
            <a:normAutofit/>
          </a:bodyPr>
          <a:lstStyle/>
          <a:p>
            <a:pPr>
              <a:lnSpc>
                <a:spcPct val="80000"/>
              </a:lnSpc>
            </a:pPr>
            <a:r>
              <a:rPr lang="en-US" sz="4300" b="1" dirty="0" smtClean="0">
                <a:solidFill>
                  <a:schemeClr val="bg2">
                    <a:lumMod val="75000"/>
                  </a:schemeClr>
                </a:solidFill>
                <a:effectLst>
                  <a:outerShdw blurRad="38100" dist="38100" dir="2700000" algn="tl">
                    <a:srgbClr val="000000"/>
                  </a:outerShdw>
                </a:effectLst>
              </a:rPr>
              <a:t>Romans 8:14</a:t>
            </a:r>
            <a:endParaRPr lang="en-US" sz="43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54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3" name="Content Placeholder 2"/>
          <p:cNvSpPr>
            <a:spLocks noGrp="1"/>
          </p:cNvSpPr>
          <p:nvPr>
            <p:ph idx="1"/>
          </p:nvPr>
        </p:nvSpPr>
        <p:spPr>
          <a:xfrm>
            <a:off x="304800" y="1066800"/>
            <a:ext cx="8763000" cy="5638800"/>
          </a:xfrm>
        </p:spPr>
        <p:txBody>
          <a:bodyPr>
            <a:noAutofit/>
          </a:bodyPr>
          <a:lstStyle/>
          <a:p>
            <a:pPr marL="0" indent="0">
              <a:lnSpc>
                <a:spcPct val="90000"/>
              </a:lnSpc>
              <a:spcBef>
                <a:spcPts val="0"/>
              </a:spcBef>
              <a:spcAft>
                <a:spcPts val="600"/>
              </a:spcAft>
              <a:buSzPct val="125000"/>
              <a:buNone/>
            </a:pPr>
            <a:r>
              <a:rPr lang="en-US" sz="3500" b="1" dirty="0" smtClean="0">
                <a:solidFill>
                  <a:schemeClr val="bg2">
                    <a:lumMod val="75000"/>
                  </a:schemeClr>
                </a:solidFill>
                <a:effectLst>
                  <a:outerShdw blurRad="38100" dist="38100" dir="2700000" algn="tl">
                    <a:schemeClr val="tx1"/>
                  </a:outerShdw>
                </a:effectLst>
              </a:rPr>
              <a:t>What keeps us from hearing God’s voice?</a:t>
            </a:r>
          </a:p>
          <a:p>
            <a:pPr marL="0" indent="0">
              <a:lnSpc>
                <a:spcPct val="90000"/>
              </a:lnSpc>
              <a:spcBef>
                <a:spcPts val="0"/>
              </a:spcBef>
              <a:spcAft>
                <a:spcPts val="600"/>
              </a:spcAft>
              <a:buSzPct val="125000"/>
              <a:buNone/>
            </a:pPr>
            <a:endParaRPr lang="en-US" sz="3500" b="1" dirty="0">
              <a:solidFill>
                <a:schemeClr val="bg2">
                  <a:lumMod val="75000"/>
                </a:schemeClr>
              </a:solidFill>
              <a:effectLst>
                <a:outerShdw blurRad="38100" dist="38100" dir="2700000" algn="tl">
                  <a:schemeClr val="tx1"/>
                </a:outerShdw>
              </a:effectLst>
            </a:endParaRPr>
          </a:p>
          <a:p>
            <a:pPr>
              <a:lnSpc>
                <a:spcPct val="90000"/>
              </a:lnSpc>
              <a:spcBef>
                <a:spcPts val="0"/>
              </a:spcBef>
              <a:spcAft>
                <a:spcPts val="600"/>
              </a:spcAft>
              <a:buSzPct val="125000"/>
            </a:pPr>
            <a:r>
              <a:rPr lang="en-US" b="1" dirty="0">
                <a:solidFill>
                  <a:schemeClr val="bg2">
                    <a:lumMod val="75000"/>
                  </a:schemeClr>
                </a:solidFill>
                <a:effectLst>
                  <a:outerShdw blurRad="38100" dist="38100" dir="2700000" algn="tl">
                    <a:schemeClr val="tx1"/>
                  </a:outerShdw>
                </a:effectLst>
              </a:rPr>
              <a:t>Like a child, focused on what they are doing at the moment, or are wanting to do, we “tune out” the voice of the Spirit because we aren’t ready yet</a:t>
            </a:r>
          </a:p>
          <a:p>
            <a:pPr marL="514350" indent="-514350">
              <a:lnSpc>
                <a:spcPct val="90000"/>
              </a:lnSpc>
              <a:spcBef>
                <a:spcPts val="0"/>
              </a:spcBef>
              <a:spcAft>
                <a:spcPts val="600"/>
              </a:spcAft>
              <a:buSzPct val="125000"/>
              <a:buAutoNum type="arabicPeriod"/>
            </a:pPr>
            <a:endParaRPr lang="en-US" b="1" dirty="0">
              <a:solidFill>
                <a:schemeClr val="bg2">
                  <a:lumMod val="75000"/>
                </a:schemeClr>
              </a:solidFill>
              <a:effectLst>
                <a:outerShdw blurRad="38100" dist="38100" dir="2700000" algn="tl">
                  <a:schemeClr val="tx1"/>
                </a:outerShdw>
              </a:effectLst>
            </a:endParaRPr>
          </a:p>
          <a:p>
            <a:pPr>
              <a:lnSpc>
                <a:spcPct val="90000"/>
              </a:lnSpc>
              <a:spcBef>
                <a:spcPts val="0"/>
              </a:spcBef>
              <a:spcAft>
                <a:spcPts val="600"/>
              </a:spcAft>
              <a:buSzPct val="125000"/>
            </a:pPr>
            <a:r>
              <a:rPr lang="en-US" b="1" dirty="0" smtClean="0">
                <a:solidFill>
                  <a:schemeClr val="bg2">
                    <a:lumMod val="75000"/>
                  </a:schemeClr>
                </a:solidFill>
                <a:effectLst>
                  <a:outerShdw blurRad="38100" dist="38100" dir="2700000" algn="tl">
                    <a:schemeClr val="tx1"/>
                  </a:outerShdw>
                </a:effectLst>
              </a:rPr>
              <a:t>We are not ready to surrender our lives and completely obey, and therefore are not willing to truly hear what He might say to us.</a:t>
            </a:r>
          </a:p>
          <a:p>
            <a:pPr marL="0" indent="0">
              <a:lnSpc>
                <a:spcPct val="90000"/>
              </a:lnSpc>
              <a:spcBef>
                <a:spcPts val="0"/>
              </a:spcBef>
              <a:spcAft>
                <a:spcPts val="600"/>
              </a:spcAft>
              <a:buSzPct val="125000"/>
              <a:buNone/>
            </a:pPr>
            <a:endParaRPr lang="en-US" sz="3500" b="1" dirty="0" smtClean="0">
              <a:solidFill>
                <a:schemeClr val="bg2">
                  <a:lumMod val="75000"/>
                </a:schemeClr>
              </a:solidFill>
              <a:effectLst>
                <a:outerShdw blurRad="38100" dist="38100" dir="2700000" algn="tl">
                  <a:schemeClr val="tx1"/>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20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2432732" cy="1689476"/>
          </a:xfrm>
          <a:prstGeom prst="rect">
            <a:avLst/>
          </a:prstGeom>
        </p:spPr>
      </p:pic>
      <p:sp>
        <p:nvSpPr>
          <p:cNvPr id="3" name="Content Placeholder 2"/>
          <p:cNvSpPr>
            <a:spLocks noGrp="1"/>
          </p:cNvSpPr>
          <p:nvPr>
            <p:ph idx="1"/>
          </p:nvPr>
        </p:nvSpPr>
        <p:spPr>
          <a:xfrm>
            <a:off x="304800" y="1066800"/>
            <a:ext cx="8763000" cy="5638800"/>
          </a:xfrm>
        </p:spPr>
        <p:txBody>
          <a:bodyPr>
            <a:noAutofit/>
          </a:bodyPr>
          <a:lstStyle/>
          <a:p>
            <a:pPr marL="0" indent="0">
              <a:lnSpc>
                <a:spcPct val="90000"/>
              </a:lnSpc>
              <a:spcBef>
                <a:spcPts val="0"/>
              </a:spcBef>
              <a:spcAft>
                <a:spcPts val="600"/>
              </a:spcAft>
              <a:buSzPct val="125000"/>
              <a:buNone/>
            </a:pPr>
            <a:r>
              <a:rPr lang="en-US" b="1" dirty="0" smtClean="0">
                <a:solidFill>
                  <a:schemeClr val="bg2">
                    <a:lumMod val="75000"/>
                  </a:schemeClr>
                </a:solidFill>
                <a:effectLst>
                  <a:outerShdw blurRad="38100" dist="38100" dir="2700000" algn="tl">
                    <a:schemeClr val="tx1"/>
                  </a:outerShdw>
                </a:effectLst>
              </a:rPr>
              <a:t>16 </a:t>
            </a:r>
            <a:r>
              <a:rPr lang="en-US" b="1" dirty="0">
                <a:solidFill>
                  <a:schemeClr val="bg2">
                    <a:lumMod val="75000"/>
                  </a:schemeClr>
                </a:solidFill>
                <a:effectLst>
                  <a:outerShdw blurRad="38100" dist="38100" dir="2700000" algn="tl">
                    <a:schemeClr val="tx1"/>
                  </a:outerShdw>
                </a:effectLst>
              </a:rPr>
              <a:t>But I say, walk by the Spirit, and you will not carry out the desire of the flesh. 17 For the flesh </a:t>
            </a:r>
            <a:r>
              <a:rPr lang="en-US" b="1" dirty="0" smtClean="0">
                <a:solidFill>
                  <a:schemeClr val="bg2">
                    <a:lumMod val="75000"/>
                  </a:schemeClr>
                </a:solidFill>
                <a:effectLst>
                  <a:outerShdw blurRad="38100" dist="38100" dir="2700000" algn="tl">
                    <a:schemeClr val="tx1"/>
                  </a:outerShdw>
                </a:effectLst>
              </a:rPr>
              <a:t>sets </a:t>
            </a:r>
            <a:r>
              <a:rPr lang="en-US" b="1" dirty="0">
                <a:solidFill>
                  <a:schemeClr val="bg2">
                    <a:lumMod val="75000"/>
                  </a:schemeClr>
                </a:solidFill>
                <a:effectLst>
                  <a:outerShdw blurRad="38100" dist="38100" dir="2700000" algn="tl">
                    <a:schemeClr val="tx1"/>
                  </a:outerShdw>
                </a:effectLst>
              </a:rPr>
              <a:t>its desire against the Spirit, and the Spirit against the flesh; for these are in opposition to one another, so that you may not do the things that you </a:t>
            </a:r>
            <a:r>
              <a:rPr lang="en-US" b="1" dirty="0" smtClean="0">
                <a:solidFill>
                  <a:schemeClr val="bg2">
                    <a:lumMod val="75000"/>
                  </a:schemeClr>
                </a:solidFill>
                <a:effectLst>
                  <a:outerShdw blurRad="38100" dist="38100" dir="2700000" algn="tl">
                    <a:schemeClr val="tx1"/>
                  </a:outerShdw>
                </a:effectLst>
              </a:rPr>
              <a:t>please</a:t>
            </a:r>
            <a:r>
              <a:rPr lang="en-US" b="1" dirty="0">
                <a:solidFill>
                  <a:schemeClr val="bg2">
                    <a:lumMod val="75000"/>
                  </a:schemeClr>
                </a:solidFill>
                <a:effectLst>
                  <a:outerShdw blurRad="38100" dist="38100" dir="2700000" algn="tl">
                    <a:schemeClr val="tx1"/>
                  </a:outerShdw>
                </a:effectLst>
              </a:rPr>
              <a:t>. 18 But if you are led by the Spirit, you are not under the </a:t>
            </a:r>
            <a:r>
              <a:rPr lang="en-US" b="1" dirty="0" smtClean="0">
                <a:solidFill>
                  <a:schemeClr val="bg2">
                    <a:lumMod val="75000"/>
                  </a:schemeClr>
                </a:solidFill>
                <a:effectLst>
                  <a:outerShdw blurRad="38100" dist="38100" dir="2700000" algn="tl">
                    <a:schemeClr val="tx1"/>
                  </a:outerShdw>
                </a:effectLst>
              </a:rPr>
              <a:t>Law   . . .</a:t>
            </a:r>
            <a:endParaRPr lang="en-US" b="1" dirty="0">
              <a:solidFill>
                <a:schemeClr val="bg2">
                  <a:lumMod val="75000"/>
                </a:schemeClr>
              </a:solidFill>
              <a:effectLst>
                <a:outerShdw blurRad="38100" dist="38100" dir="2700000" algn="tl">
                  <a:schemeClr val="tx1"/>
                </a:outerShdw>
              </a:effectLst>
            </a:endParaRPr>
          </a:p>
          <a:p>
            <a:pPr marL="0" indent="0">
              <a:lnSpc>
                <a:spcPct val="90000"/>
              </a:lnSpc>
              <a:spcBef>
                <a:spcPts val="0"/>
              </a:spcBef>
              <a:spcAft>
                <a:spcPts val="600"/>
              </a:spcAft>
              <a:buSzPct val="125000"/>
              <a:buNone/>
            </a:pPr>
            <a:endParaRPr lang="en-US" b="1" dirty="0">
              <a:solidFill>
                <a:schemeClr val="bg2">
                  <a:lumMod val="75000"/>
                </a:schemeClr>
              </a:solidFill>
              <a:effectLst>
                <a:outerShdw blurRad="38100" dist="38100" dir="2700000" algn="tl">
                  <a:schemeClr val="tx1"/>
                </a:outerShdw>
              </a:effectLst>
            </a:endParaRPr>
          </a:p>
          <a:p>
            <a:pPr marL="0" indent="0">
              <a:lnSpc>
                <a:spcPct val="90000"/>
              </a:lnSpc>
              <a:spcBef>
                <a:spcPts val="0"/>
              </a:spcBef>
              <a:spcAft>
                <a:spcPts val="600"/>
              </a:spcAft>
              <a:buSzPct val="125000"/>
              <a:buNone/>
            </a:pPr>
            <a:r>
              <a:rPr lang="en-US" b="1" dirty="0">
                <a:solidFill>
                  <a:schemeClr val="bg2">
                    <a:lumMod val="75000"/>
                  </a:schemeClr>
                </a:solidFill>
                <a:effectLst>
                  <a:outerShdw blurRad="38100" dist="38100" dir="2700000" algn="tl">
                    <a:schemeClr val="tx1"/>
                  </a:outerShdw>
                </a:effectLst>
              </a:rPr>
              <a:t>25 If we live by the Spirit, let us also </a:t>
            </a:r>
            <a:r>
              <a:rPr lang="en-US" b="1" dirty="0" smtClean="0">
                <a:solidFill>
                  <a:schemeClr val="bg2">
                    <a:lumMod val="75000"/>
                  </a:schemeClr>
                </a:solidFill>
                <a:effectLst>
                  <a:outerShdw blurRad="38100" dist="38100" dir="2700000" algn="tl">
                    <a:schemeClr val="tx1"/>
                  </a:outerShdw>
                </a:effectLst>
              </a:rPr>
              <a:t>walk </a:t>
            </a:r>
            <a:r>
              <a:rPr lang="en-US" b="1" dirty="0">
                <a:solidFill>
                  <a:schemeClr val="bg2">
                    <a:lumMod val="75000"/>
                  </a:schemeClr>
                </a:solidFill>
                <a:effectLst>
                  <a:outerShdw blurRad="38100" dist="38100" dir="2700000" algn="tl">
                    <a:schemeClr val="tx1"/>
                  </a:outerShdw>
                </a:effectLst>
              </a:rPr>
              <a:t>by the Spirit. </a:t>
            </a:r>
            <a:endParaRPr lang="en-US" b="1" dirty="0" smtClean="0">
              <a:solidFill>
                <a:schemeClr val="bg2">
                  <a:lumMod val="75000"/>
                </a:schemeClr>
              </a:solidFill>
              <a:effectLst>
                <a:outerShdw blurRad="38100" dist="38100" dir="2700000" algn="tl">
                  <a:schemeClr val="tx1"/>
                </a:outerShdw>
              </a:effectLst>
            </a:endParaRPr>
          </a:p>
        </p:txBody>
      </p:sp>
      <p:sp>
        <p:nvSpPr>
          <p:cNvPr id="8" name="Title 1"/>
          <p:cNvSpPr>
            <a:spLocks noGrp="1"/>
          </p:cNvSpPr>
          <p:nvPr>
            <p:ph type="title"/>
          </p:nvPr>
        </p:nvSpPr>
        <p:spPr>
          <a:xfrm>
            <a:off x="2127932" y="163057"/>
            <a:ext cx="6482668" cy="906162"/>
          </a:xfrm>
        </p:spPr>
        <p:txBody>
          <a:bodyPr>
            <a:normAutofit/>
          </a:bodyPr>
          <a:lstStyle/>
          <a:p>
            <a:pPr>
              <a:lnSpc>
                <a:spcPct val="80000"/>
              </a:lnSpc>
            </a:pPr>
            <a:r>
              <a:rPr lang="en-US" sz="4300" b="1" dirty="0" smtClean="0">
                <a:solidFill>
                  <a:schemeClr val="bg2">
                    <a:lumMod val="75000"/>
                  </a:schemeClr>
                </a:solidFill>
                <a:effectLst>
                  <a:outerShdw blurRad="38100" dist="38100" dir="2700000" algn="tl">
                    <a:srgbClr val="000000"/>
                  </a:outerShdw>
                </a:effectLst>
              </a:rPr>
              <a:t>Galatians 5:16-25</a:t>
            </a:r>
            <a:endParaRPr lang="en-US" sz="4300" b="1" dirty="0">
              <a:solidFill>
                <a:schemeClr val="bg2">
                  <a:lumMod val="75000"/>
                </a:schemeClr>
              </a:solidFill>
              <a:effectLst>
                <a:outerShdw blurRad="38100" dist="38100" dir="2700000" algn="tl">
                  <a:srgbClr val="000000"/>
                </a:outerShdw>
              </a:effectLst>
            </a:endParaRPr>
          </a:p>
        </p:txBody>
      </p:sp>
      <p:cxnSp>
        <p:nvCxnSpPr>
          <p:cNvPr id="5" name="Straight Connector 4"/>
          <p:cNvCxnSpPr/>
          <p:nvPr/>
        </p:nvCxnSpPr>
        <p:spPr>
          <a:xfrm>
            <a:off x="2133600" y="0"/>
            <a:ext cx="0" cy="91440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67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25114</TotalTime>
  <Words>732</Words>
  <Application>Microsoft Office PowerPoint</Application>
  <PresentationFormat>On-screen Show (4:3)</PresentationFormat>
  <Paragraphs>106</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Being Led by the Holy Spirit</vt:lpstr>
      <vt:lpstr>PowerPoint Presentation</vt:lpstr>
      <vt:lpstr>What does it mean?  to be “Led by the Spirit”  or to “Walk in the Spirit”</vt:lpstr>
      <vt:lpstr>John 16:13-15 </vt:lpstr>
      <vt:lpstr>PowerPoint Presentation</vt:lpstr>
      <vt:lpstr>Romans 8:14</vt:lpstr>
      <vt:lpstr>PowerPoint Presentation</vt:lpstr>
      <vt:lpstr>Galatians 5:16-25</vt:lpstr>
      <vt:lpstr>Would you rather have a map or a personal guide? </vt:lpstr>
      <vt:lpstr>Examples</vt:lpstr>
      <vt:lpstr>How does the Spirit speak today?</vt:lpstr>
      <vt:lpstr>Things that might be counterfeit voices:</vt:lpstr>
      <vt:lpstr>PowerPoint Presentation</vt:lpstr>
      <vt:lpstr>That’s Not God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Constantly in Prayer</dc:title>
  <dc:creator>Shawn McCracken</dc:creator>
  <cp:lastModifiedBy>rwilliams</cp:lastModifiedBy>
  <cp:revision>355</cp:revision>
  <dcterms:created xsi:type="dcterms:W3CDTF">2013-08-10T13:23:42Z</dcterms:created>
  <dcterms:modified xsi:type="dcterms:W3CDTF">2014-07-05T14:23:14Z</dcterms:modified>
</cp:coreProperties>
</file>