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0" r:id="rId2"/>
    <p:sldId id="428" r:id="rId3"/>
    <p:sldId id="491" r:id="rId4"/>
    <p:sldId id="478" r:id="rId5"/>
    <p:sldId id="495" r:id="rId6"/>
    <p:sldId id="494" r:id="rId7"/>
    <p:sldId id="476" r:id="rId8"/>
    <p:sldId id="496" r:id="rId9"/>
    <p:sldId id="498" r:id="rId10"/>
    <p:sldId id="497" r:id="rId11"/>
    <p:sldId id="502" r:id="rId12"/>
    <p:sldId id="499" r:id="rId13"/>
    <p:sldId id="500" r:id="rId14"/>
    <p:sldId id="501" r:id="rId15"/>
    <p:sldId id="44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FFFF7D"/>
    <a:srgbClr val="FD862D"/>
    <a:srgbClr val="FFFF66"/>
    <a:srgbClr val="D1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3" autoAdjust="0"/>
    <p:restoredTop sz="94906" autoAdjust="0"/>
  </p:normalViewPr>
  <p:slideViewPr>
    <p:cSldViewPr>
      <p:cViewPr>
        <p:scale>
          <a:sx n="75" d="100"/>
          <a:sy n="75" d="100"/>
        </p:scale>
        <p:origin x="-2328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82000" cy="23622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Key to knowing the will of God is to have an intimate, sold out relationship with Him.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51">
            <a:off x="6332873" y="236872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82000" cy="23622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Knowing the will of God is directly proportional to the intimacy of your relationship with him.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51">
            <a:off x="6332873" y="236872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Peter 3:9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dirty="0" smtClean="0">
                <a:solidFill>
                  <a:srgbClr val="FFFFA7"/>
                </a:solidFill>
              </a:rPr>
              <a:t>And </a:t>
            </a:r>
            <a:r>
              <a:rPr lang="en-US" sz="3200" dirty="0">
                <a:solidFill>
                  <a:srgbClr val="FFFFA7"/>
                </a:solidFill>
              </a:rPr>
              <a:t>﻿The Lord is not slow about His promise, as some count slowness, but ﻿is patient toward you, ﻿not wishing for any to perish but for all to come to repentance. </a:t>
            </a:r>
            <a:endParaRPr lang="en-US" sz="3200" dirty="0" smtClean="0">
              <a:solidFill>
                <a:srgbClr val="FFF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James 4:8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dirty="0">
                <a:solidFill>
                  <a:srgbClr val="FFFFA7"/>
                </a:solidFill>
              </a:rPr>
              <a:t>Draw near to God and He will draw near to you. Cleanse your hands, you sinners; and purify your hearts, you double-minded</a:t>
            </a:r>
            <a:endParaRPr lang="en-US" sz="3200" dirty="0" smtClean="0">
              <a:solidFill>
                <a:srgbClr val="FFF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63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8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3134870" cy="31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5562600"/>
          </a:xfrm>
        </p:spPr>
        <p:txBody>
          <a:bodyPr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“For each one of us, there is only one thing necessary: to fulfill our own destiny, according to God’s will, to be what God wants us to be.”</a:t>
            </a:r>
            <a:b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7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Thomas Merton, </a:t>
            </a:r>
            <a:r>
              <a:rPr lang="en-US" sz="36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Man Is an Island</a:t>
            </a:r>
            <a:endParaRPr lang="en-US" sz="3600" b="1" dirty="0">
              <a:solidFill>
                <a:srgbClr val="FFFF7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0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52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Knowing the Will of God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21:1-15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51">
            <a:off x="6332873" y="236872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21:1-15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7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21:12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19200"/>
            <a:ext cx="8763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>
                <a:solidFill>
                  <a:srgbClr val="FFFFA7"/>
                </a:solidFill>
              </a:rPr>
              <a:t>12</a:t>
            </a:r>
            <a:r>
              <a:rPr lang="en-US" sz="3200" dirty="0" smtClean="0">
                <a:solidFill>
                  <a:srgbClr val="FFFFA7"/>
                </a:solidFill>
              </a:rPr>
              <a:t> When we had heard this, we as well as the local residents began begging him not to go up to Jerusalem. </a:t>
            </a:r>
            <a:r>
              <a:rPr lang="en-US" sz="2000" dirty="0" smtClean="0">
                <a:solidFill>
                  <a:srgbClr val="FFFFA7"/>
                </a:solidFill>
              </a:rPr>
              <a:t>13</a:t>
            </a:r>
            <a:r>
              <a:rPr lang="en-US" sz="3200" dirty="0" smtClean="0">
                <a:solidFill>
                  <a:srgbClr val="FFFFA7"/>
                </a:solidFill>
              </a:rPr>
              <a:t> Then Paul answered, “What are you doing, weeping and breaking my heart?  For I am ready not only to be bound, but even to die at Jerusalem for the name of the Lord Jesus.”  </a:t>
            </a:r>
            <a:r>
              <a:rPr lang="en-US" sz="2000" dirty="0" smtClean="0">
                <a:solidFill>
                  <a:srgbClr val="FFFFA7"/>
                </a:solidFill>
              </a:rPr>
              <a:t>14</a:t>
            </a:r>
            <a:r>
              <a:rPr lang="en-US" sz="3200" dirty="0" smtClean="0">
                <a:solidFill>
                  <a:srgbClr val="FFFFA7"/>
                </a:solidFill>
              </a:rPr>
              <a:t> And since he would not be persuaded we fell silent, remarking, “The will of the Lord be done!”</a:t>
            </a:r>
            <a:endParaRPr lang="en-US" sz="3200" dirty="0">
              <a:solidFill>
                <a:srgbClr val="FFF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82000" cy="23622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Obeying the will of God means you know His will so clearly that disobeying would be equivalent to sin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9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 14:34-36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>
                <a:solidFill>
                  <a:srgbClr val="FFFFA7"/>
                </a:solidFill>
              </a:rPr>
              <a:t>34</a:t>
            </a:r>
            <a:r>
              <a:rPr lang="en-US" sz="3200" dirty="0" smtClean="0">
                <a:solidFill>
                  <a:srgbClr val="FFFFA7"/>
                </a:solidFill>
              </a:rPr>
              <a:t> And he said to them, “My soul is deeply grieved to the point of death; remain here and keep watch.” </a:t>
            </a:r>
            <a:r>
              <a:rPr lang="en-US" sz="2000" dirty="0" smtClean="0">
                <a:solidFill>
                  <a:srgbClr val="FFFFA7"/>
                </a:solidFill>
              </a:rPr>
              <a:t>35</a:t>
            </a:r>
            <a:r>
              <a:rPr lang="en-US" sz="3200" dirty="0" smtClean="0">
                <a:solidFill>
                  <a:srgbClr val="FFFFA7"/>
                </a:solidFill>
              </a:rPr>
              <a:t>  And He went a little beyond them, and fell to the ground and began to pray that if it were possible, the hour might pass Him by.  </a:t>
            </a:r>
            <a:r>
              <a:rPr lang="en-US" sz="2000" dirty="0" smtClean="0">
                <a:solidFill>
                  <a:srgbClr val="FFFFA7"/>
                </a:solidFill>
              </a:rPr>
              <a:t>36</a:t>
            </a:r>
            <a:r>
              <a:rPr lang="en-US" sz="3200" dirty="0" smtClean="0">
                <a:solidFill>
                  <a:srgbClr val="FFFFA7"/>
                </a:solidFill>
              </a:rPr>
              <a:t> And he was saying “Abba! Father! All things are possible for You: remove this cup from Me; yet not what I will, but Your will.”</a:t>
            </a:r>
          </a:p>
        </p:txBody>
      </p:sp>
    </p:spTree>
    <p:extLst>
      <p:ext uri="{BB962C8B-B14F-4D97-AF65-F5344CB8AC3E}">
        <p14:creationId xmlns:p14="http://schemas.microsoft.com/office/powerpoint/2010/main" val="23147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30759</TotalTime>
  <Words>322</Words>
  <Application>Microsoft Office PowerPoint</Application>
  <PresentationFormat>On-screen Show (4:3)</PresentationFormat>
  <Paragraphs>20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“For each one of us, there is only one thing necessary: to fulfill our own destiny, according to God’s will, to be what God wants us to be.” Thomas Merton, No Man Is an Island</vt:lpstr>
      <vt:lpstr>Knowing the Will of God</vt:lpstr>
      <vt:lpstr>Acts 21:1-15</vt:lpstr>
      <vt:lpstr>Acts 21:12 NASB</vt:lpstr>
      <vt:lpstr>Obeying the will of God means you know His will so clearly that disobeying would be equivalent to sin</vt:lpstr>
      <vt:lpstr>Mark 14:34-36 NASB</vt:lpstr>
      <vt:lpstr>They Key to knowing the will of God is to have an intimate, sold out relationship with Him.</vt:lpstr>
      <vt:lpstr>Knowing the will of God is directly proportional to the intimacy of your relationship with him.</vt:lpstr>
      <vt:lpstr>2 Peter 3:9 NASB</vt:lpstr>
      <vt:lpstr>James 4:8 NASB</vt:lpstr>
      <vt:lpstr>Psalm 63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Tobie</cp:lastModifiedBy>
  <cp:revision>427</cp:revision>
  <dcterms:created xsi:type="dcterms:W3CDTF">2013-08-10T13:23:42Z</dcterms:created>
  <dcterms:modified xsi:type="dcterms:W3CDTF">2014-09-14T12:16:51Z</dcterms:modified>
</cp:coreProperties>
</file>