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0" r:id="rId2"/>
    <p:sldId id="477" r:id="rId3"/>
    <p:sldId id="399" r:id="rId4"/>
    <p:sldId id="454" r:id="rId5"/>
    <p:sldId id="478" r:id="rId6"/>
    <p:sldId id="479" r:id="rId7"/>
    <p:sldId id="480" r:id="rId8"/>
    <p:sldId id="481" r:id="rId9"/>
    <p:sldId id="4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BB7D9"/>
    <a:srgbClr val="82A5D0"/>
    <a:srgbClr val="4A7EBB"/>
    <a:srgbClr val="FFFF7D"/>
    <a:srgbClr val="D1C9A2"/>
    <a:srgbClr val="FF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9" autoAdjust="0"/>
    <p:restoredTop sz="94965" autoAdjust="0"/>
  </p:normalViewPr>
  <p:slideViewPr>
    <p:cSldViewPr>
      <p:cViewPr>
        <p:scale>
          <a:sx n="59" d="100"/>
          <a:sy n="59" d="100"/>
        </p:scale>
        <p:origin x="-26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CDA8F-EB09-47AF-BD37-E486A9291CAB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B43F-26F5-43D7-90B9-BEF9741E3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8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1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1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" y="-28699"/>
            <a:ext cx="9229106" cy="693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4650"/>
            <a:ext cx="8178800" cy="6134100"/>
          </a:xfrm>
          <a:prstGeom prst="rect">
            <a:avLst/>
          </a:prstGeom>
        </p:spPr>
      </p:pic>
      <p:pic>
        <p:nvPicPr>
          <p:cNvPr id="2" name="Picture 2" descr="C:\Users\swiens\Documents\Personal Docs\Faith Folder\Whistling Pines\Mission and Vision\individualcirclesofdiscipleshiplogos\Get Othe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00" y="1283525"/>
            <a:ext cx="4124325" cy="413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22" y="381000"/>
            <a:ext cx="6248278" cy="433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82000" cy="1089025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Sharing Your Testimony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(Acts 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21:17- Acts 26)</a:t>
            </a:r>
            <a:endParaRPr lang="en-US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638800"/>
          </a:xfrm>
        </p:spPr>
        <p:txBody>
          <a:bodyPr numCol="1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What was Paul like before Jesus intervened?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What did Jesus do?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82A5D0"/>
              </a:buClr>
              <a:buSzPct val="125000"/>
            </a:pPr>
            <a:r>
              <a:rPr lang="en-US" sz="4000" b="1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Jesus appeared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82A5D0"/>
              </a:buClr>
              <a:buSzPct val="125000"/>
            </a:pPr>
            <a:r>
              <a:rPr lang="en-US" sz="4000" b="1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Paul “kicked against the goads”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What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are the changes that Christ made in Paul’s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life?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82A5D0"/>
              </a:buClr>
              <a:buSzPct val="125000"/>
            </a:pPr>
            <a:r>
              <a:rPr lang="en-US" sz="4000" b="1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Jesus </a:t>
            </a:r>
            <a:r>
              <a:rPr lang="en-US" sz="4000" b="1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changed his </a:t>
            </a:r>
            <a:r>
              <a:rPr lang="en-US" sz="4000" b="1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identity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82A5D0"/>
              </a:buClr>
              <a:buSzPct val="125000"/>
            </a:pPr>
            <a:r>
              <a:rPr lang="en-US" sz="4000" b="1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Jesus </a:t>
            </a:r>
            <a:r>
              <a:rPr lang="en-US" sz="4000" b="1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gave him a new purpose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</a:pPr>
            <a:endParaRPr lang="en-US" sz="4400" b="1" dirty="0" smtClean="0">
              <a:solidFill>
                <a:srgbClr val="9BB7D9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04132" y="152400"/>
            <a:ext cx="6711268" cy="91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26:4-29</a:t>
            </a:r>
            <a:endParaRPr lang="en-US" sz="6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638800"/>
          </a:xfrm>
        </p:spPr>
        <p:txBody>
          <a:bodyPr numCol="1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82A5D0"/>
              </a:buClr>
              <a:buSzPct val="125000"/>
              <a:buNone/>
            </a:pP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28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Then Agrippa said to Paul, "Do you think that in such a short time you can persuade me to be a Christian?"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29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Paul replied, "Short time or long--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 pray God that not only you but all who are listening to me today may become what I am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except for these chains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u="sng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Psalm </a:t>
            </a:r>
            <a:r>
              <a:rPr lang="en-US" sz="3500" b="1" u="sng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107:1-2</a:t>
            </a:r>
            <a:r>
              <a:rPr lang="en-US" sz="3500" b="1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Give thanks to the LORD, for he is good; his love endures forever. </a:t>
            </a:r>
            <a:r>
              <a:rPr lang="en-US" sz="35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Let the redeemed of the LORD tell their story— those he redeemed from the hand of the foe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endParaRPr lang="en-US" sz="4400" b="1" dirty="0" smtClean="0">
              <a:solidFill>
                <a:srgbClr val="9BB7D9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04132" y="152400"/>
            <a:ext cx="6711268" cy="91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give a testimony?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3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638800"/>
          </a:xfrm>
        </p:spPr>
        <p:txBody>
          <a:bodyPr numCol="1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u="sng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John </a:t>
            </a:r>
            <a:r>
              <a:rPr lang="en-US" sz="3500" b="1" u="sng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4:39-41</a:t>
            </a:r>
            <a:r>
              <a:rPr lang="en-US" sz="3500" b="1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39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Many of the Samaritans from that town 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believed in </a:t>
            </a:r>
            <a:r>
              <a:rPr lang="en-US" sz="35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Him 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because of the woman's testimony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"He told me everything I ever did."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40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So when the Samaritans came to him, they urged him to stay with them, and he stayed two days.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41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And 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because of his words many more became believers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 </a:t>
            </a:r>
            <a:endParaRPr lang="en-US" sz="35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u="sng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John 9:25</a:t>
            </a:r>
            <a:r>
              <a:rPr lang="en-US" sz="3500" b="1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“… One thing I know: that though I was blind, now I see."</a:t>
            </a:r>
            <a:endParaRPr lang="en-US" sz="35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04132" y="152400"/>
            <a:ext cx="6711268" cy="91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give a testimony?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2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638800"/>
          </a:xfrm>
        </p:spPr>
        <p:txBody>
          <a:bodyPr numCol="1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u="sng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Revelation </a:t>
            </a:r>
            <a:r>
              <a:rPr lang="en-US" sz="3500" b="1" u="sng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19:9-10</a:t>
            </a:r>
            <a:r>
              <a:rPr lang="en-US" sz="3500" b="1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9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Then the angel said to me, "Write: 'Blessed are those who are invited to the wedding supper of the Lamb!'" And he added, "These are the true words of God."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10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At this I fell at his feet to worship him. But he said to me, "Do not do it! I am a fellow servant with you and with your brothers who hold to the testimony of Jesus. Worship God! 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For the testimony of Jesus is the spirit of prophecy.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"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endParaRPr lang="en-US" sz="3500" b="1" dirty="0" smtClean="0">
              <a:solidFill>
                <a:srgbClr val="FFFF66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04132" y="152400"/>
            <a:ext cx="6711268" cy="91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give a testimony?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6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638800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None/>
            </a:pP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For 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testimony of Jesus is 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spirit of prophecy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word "prophecy" here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is used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in the larger sense of the word and often employed in the New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Testament- meaning ‘to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make known the divine will by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forth-telling’ 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testimony speaks direction into the hearer’s present response to what Christ has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done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04132" y="152400"/>
            <a:ext cx="6711268" cy="91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give a testimony?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3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638800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None/>
            </a:pP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For 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testimony of Jesus is 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spirit of prophecy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All believers are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potential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prophets, anointed with God’s Spirit to speak his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message 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This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empowerment by the Spirit also means that our testimony’s effectiveness can far exceed our natural human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abilities 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True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prophecy exalts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Jesus. Our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testimony must exalt Jesus!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04132" y="152400"/>
            <a:ext cx="6711268" cy="91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give a testimony?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16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32492</TotalTime>
  <Words>375</Words>
  <Application>Microsoft Office PowerPoint</Application>
  <PresentationFormat>On-screen Show (4:3)</PresentationFormat>
  <Paragraphs>33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Sharing Your Testimony</vt:lpstr>
      <vt:lpstr>Acts 26:4-29</vt:lpstr>
      <vt:lpstr>Why give a testimony?</vt:lpstr>
      <vt:lpstr>Why give a testimony?</vt:lpstr>
      <vt:lpstr>Why give a testimony?</vt:lpstr>
      <vt:lpstr>Why give a testimony?</vt:lpstr>
      <vt:lpstr>Why give a testimony?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Constantly in Prayer</dc:title>
  <dc:creator>Shawn McCracken</dc:creator>
  <cp:lastModifiedBy>Shawn</cp:lastModifiedBy>
  <cp:revision>446</cp:revision>
  <dcterms:created xsi:type="dcterms:W3CDTF">2013-08-10T13:23:42Z</dcterms:created>
  <dcterms:modified xsi:type="dcterms:W3CDTF">2014-09-21T10:07:42Z</dcterms:modified>
</cp:coreProperties>
</file>