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4" r:id="rId12"/>
    <p:sldId id="267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E1716"/>
    <a:srgbClr val="4D1C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7" autoAdjust="0"/>
    <p:restoredTop sz="94670" autoAdjust="0"/>
  </p:normalViewPr>
  <p:slideViewPr>
    <p:cSldViewPr>
      <p:cViewPr varScale="1">
        <p:scale>
          <a:sx n="67" d="100"/>
          <a:sy n="67" d="100"/>
        </p:scale>
        <p:origin x="-96" y="-10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3396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F230A-0AD4-41B3-BBF1-0A51821F6114}" type="datetimeFigureOut">
              <a:rPr lang="en-US" smtClean="0"/>
              <a:t>4/4/2015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DFFFC-F168-4661-BC32-0556A533C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439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F230A-0AD4-41B3-BBF1-0A51821F6114}" type="datetimeFigureOut">
              <a:rPr lang="en-US" smtClean="0"/>
              <a:t>4/4/2015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DFFFC-F168-4661-BC32-0556A533C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794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F230A-0AD4-41B3-BBF1-0A51821F6114}" type="datetimeFigureOut">
              <a:rPr lang="en-US" smtClean="0"/>
              <a:t>4/4/2015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DFFFC-F168-4661-BC32-0556A533C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815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F230A-0AD4-41B3-BBF1-0A51821F6114}" type="datetimeFigureOut">
              <a:rPr lang="en-US" smtClean="0"/>
              <a:t>4/4/2015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DFFFC-F168-4661-BC32-0556A533C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615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F230A-0AD4-41B3-BBF1-0A51821F6114}" type="datetimeFigureOut">
              <a:rPr lang="en-US" smtClean="0"/>
              <a:t>4/4/2015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DFFFC-F168-4661-BC32-0556A533C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606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F230A-0AD4-41B3-BBF1-0A51821F6114}" type="datetimeFigureOut">
              <a:rPr lang="en-US" smtClean="0"/>
              <a:t>4/4/2015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DFFFC-F168-4661-BC32-0556A533C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936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F230A-0AD4-41B3-BBF1-0A51821F6114}" type="datetimeFigureOut">
              <a:rPr lang="en-US" smtClean="0"/>
              <a:t>4/4/2015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DFFFC-F168-4661-BC32-0556A533C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843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F230A-0AD4-41B3-BBF1-0A51821F6114}" type="datetimeFigureOut">
              <a:rPr lang="en-US" smtClean="0"/>
              <a:t>4/4/2015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DFFFC-F168-4661-BC32-0556A533C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823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F230A-0AD4-41B3-BBF1-0A51821F6114}" type="datetimeFigureOut">
              <a:rPr lang="en-US" smtClean="0"/>
              <a:t>4/4/2015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DFFFC-F168-4661-BC32-0556A533C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133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F230A-0AD4-41B3-BBF1-0A51821F6114}" type="datetimeFigureOut">
              <a:rPr lang="en-US" smtClean="0"/>
              <a:t>4/4/2015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DFFFC-F168-4661-BC32-0556A533C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116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F230A-0AD4-41B3-BBF1-0A51821F6114}" type="datetimeFigureOut">
              <a:rPr lang="en-US" smtClean="0"/>
              <a:t>4/4/2015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DFFFC-F168-4661-BC32-0556A533C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859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7F230A-0AD4-41B3-BBF1-0A51821F6114}" type="datetimeFigureOut">
              <a:rPr lang="en-US" smtClean="0"/>
              <a:t>4/4/2015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DFFFC-F168-4661-BC32-0556A533C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505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461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8"/>
            <a:ext cx="8077200" cy="1143000"/>
          </a:xfrm>
        </p:spPr>
        <p:txBody>
          <a:bodyPr>
            <a:normAutofit/>
          </a:bodyPr>
          <a:lstStyle/>
          <a:p>
            <a:r>
              <a:rPr lang="en-US" sz="4500" b="1" dirty="0" smtClean="0">
                <a:effectLst>
                  <a:glow rad="25400">
                    <a:schemeClr val="bg1">
                      <a:alpha val="55000"/>
                    </a:schemeClr>
                  </a:glow>
                  <a:outerShdw blurRad="50800" dist="50800" dir="2400000" algn="ctr" rotWithShape="0">
                    <a:schemeClr val="accent2">
                      <a:lumMod val="75000"/>
                    </a:schemeClr>
                  </a:outerShdw>
                </a:effectLst>
                <a:latin typeface="Gotham" pitchFamily="50" charset="0"/>
              </a:rPr>
              <a:t>Romans 6:8-12</a:t>
            </a:r>
            <a:endParaRPr lang="en-US" sz="4500" b="1" dirty="0">
              <a:effectLst>
                <a:glow rad="25400">
                  <a:schemeClr val="bg1">
                    <a:alpha val="55000"/>
                  </a:schemeClr>
                </a:glow>
                <a:outerShdw blurRad="50800" dist="50800" dir="2400000" algn="ctr" rotWithShape="0">
                  <a:schemeClr val="accent2">
                    <a:lumMod val="75000"/>
                  </a:schemeClr>
                </a:outerShdw>
              </a:effectLst>
              <a:latin typeface="Gotham" pitchFamily="50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447800" y="1219200"/>
            <a:ext cx="7086600" cy="5334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Courier New" panose="02070309020205020404" pitchFamily="49" charset="0"/>
              <a:buChar char="o"/>
            </a:pPr>
            <a:r>
              <a:rPr lang="en-US" sz="4500" b="1" dirty="0">
                <a:effectLst>
                  <a:glow rad="76200">
                    <a:schemeClr val="accent2">
                      <a:lumMod val="50000"/>
                      <a:alpha val="55000"/>
                    </a:schemeClr>
                  </a:glow>
                </a:effectLst>
                <a:latin typeface="Gotham" pitchFamily="50" charset="0"/>
              </a:rPr>
              <a:t> </a:t>
            </a:r>
            <a:r>
              <a:rPr lang="en-US" sz="4500" b="1" dirty="0" smtClean="0">
                <a:effectLst>
                  <a:glow rad="25400">
                    <a:schemeClr val="bg1">
                      <a:alpha val="55000"/>
                    </a:schemeClr>
                  </a:glow>
                  <a:outerShdw blurRad="50800" dist="50800" dir="2400000" algn="ctr" rotWithShape="0">
                    <a:schemeClr val="accent2">
                      <a:lumMod val="75000"/>
                    </a:schemeClr>
                  </a:outerShdw>
                </a:effectLst>
                <a:latin typeface="Gotham" pitchFamily="50" charset="0"/>
              </a:rPr>
              <a:t>Jesus takes away </a:t>
            </a:r>
            <a:br>
              <a:rPr lang="en-US" sz="4500" b="1" dirty="0" smtClean="0">
                <a:effectLst>
                  <a:glow rad="25400">
                    <a:schemeClr val="bg1">
                      <a:alpha val="55000"/>
                    </a:schemeClr>
                  </a:glow>
                  <a:outerShdw blurRad="50800" dist="50800" dir="2400000" algn="ctr" rotWithShape="0">
                    <a:schemeClr val="accent2">
                      <a:lumMod val="75000"/>
                    </a:schemeClr>
                  </a:outerShdw>
                </a:effectLst>
                <a:latin typeface="Gotham" pitchFamily="50" charset="0"/>
              </a:rPr>
            </a:br>
            <a:r>
              <a:rPr lang="en-US" sz="4500" b="1" dirty="0" smtClean="0">
                <a:effectLst>
                  <a:glow rad="25400">
                    <a:schemeClr val="bg1">
                      <a:alpha val="55000"/>
                    </a:schemeClr>
                  </a:glow>
                  <a:outerShdw blurRad="50800" dist="50800" dir="2400000" algn="ctr" rotWithShape="0">
                    <a:schemeClr val="accent2">
                      <a:lumMod val="75000"/>
                    </a:schemeClr>
                  </a:outerShdw>
                </a:effectLst>
                <a:latin typeface="Gotham" pitchFamily="50" charset="0"/>
              </a:rPr>
              <a:t> the </a:t>
            </a:r>
            <a:r>
              <a:rPr lang="en-US" sz="4500" b="1" dirty="0" smtClean="0">
                <a:solidFill>
                  <a:srgbClr val="3E1716"/>
                </a:solidFill>
                <a:effectLst>
                  <a:glow rad="25400">
                    <a:schemeClr val="bg1">
                      <a:alpha val="55000"/>
                    </a:schemeClr>
                  </a:glow>
                  <a:outerShdw blurRad="50800" dist="50800" dir="2400000" algn="ctr" rotWithShape="0">
                    <a:schemeClr val="accent2">
                      <a:lumMod val="75000"/>
                    </a:schemeClr>
                  </a:outerShdw>
                </a:effectLst>
                <a:latin typeface="Gotham" pitchFamily="50" charset="0"/>
              </a:rPr>
              <a:t>POWER</a:t>
            </a:r>
            <a:r>
              <a:rPr lang="en-US" sz="4500" b="1" dirty="0" smtClean="0">
                <a:effectLst>
                  <a:glow rad="25400">
                    <a:schemeClr val="bg1">
                      <a:alpha val="55000"/>
                    </a:schemeClr>
                  </a:glow>
                  <a:outerShdw blurRad="50800" dist="50800" dir="2400000" algn="ctr" rotWithShape="0">
                    <a:schemeClr val="accent2">
                      <a:lumMod val="75000"/>
                    </a:schemeClr>
                  </a:outerShdw>
                </a:effectLst>
                <a:latin typeface="Gotham" pitchFamily="50" charset="0"/>
              </a:rPr>
              <a:t> of </a:t>
            </a:r>
            <a:r>
              <a:rPr lang="en-US" sz="4500" b="1" dirty="0" smtClean="0">
                <a:effectLst>
                  <a:glow rad="25400">
                    <a:schemeClr val="bg1">
                      <a:alpha val="55000"/>
                    </a:schemeClr>
                  </a:glow>
                  <a:outerShdw blurRad="50800" dist="50800" dir="2400000" algn="ctr" rotWithShape="0">
                    <a:schemeClr val="accent2">
                      <a:lumMod val="75000"/>
                    </a:schemeClr>
                  </a:outerShdw>
                </a:effectLst>
                <a:latin typeface="Gotham" pitchFamily="50" charset="0"/>
              </a:rPr>
              <a:t>sin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4500" b="1" dirty="0" smtClean="0">
                <a:effectLst>
                  <a:glow rad="25400">
                    <a:schemeClr val="bg1">
                      <a:alpha val="55000"/>
                    </a:schemeClr>
                  </a:glow>
                  <a:outerShdw blurRad="50800" dist="50800" dir="2400000" algn="ctr" rotWithShape="0">
                    <a:schemeClr val="accent2">
                      <a:lumMod val="75000"/>
                    </a:schemeClr>
                  </a:outerShdw>
                </a:effectLst>
                <a:latin typeface="Gotham" pitchFamily="50" charset="0"/>
              </a:rPr>
              <a:t>   </a:t>
            </a:r>
            <a:r>
              <a:rPr lang="en-US" sz="6500" b="1" dirty="0" smtClean="0">
                <a:effectLst>
                  <a:glow rad="25400">
                    <a:schemeClr val="bg1">
                      <a:alpha val="55000"/>
                    </a:schemeClr>
                  </a:glow>
                  <a:outerShdw blurRad="50800" dist="50800" dir="2400000" algn="ctr" rotWithShape="0">
                    <a:schemeClr val="accent2">
                      <a:lumMod val="75000"/>
                    </a:schemeClr>
                  </a:outerShdw>
                </a:effectLst>
                <a:latin typeface="Gotham" pitchFamily="50" charset="0"/>
              </a:rPr>
              <a:t>(</a:t>
            </a:r>
            <a:r>
              <a:rPr lang="en-US" sz="6500" b="1" i="1" dirty="0" smtClean="0">
                <a:effectLst>
                  <a:glow rad="25400">
                    <a:schemeClr val="bg1">
                      <a:alpha val="55000"/>
                    </a:schemeClr>
                  </a:glow>
                  <a:outerShdw blurRad="50800" dist="50800" dir="2400000" algn="ctr" rotWithShape="0">
                    <a:schemeClr val="accent2">
                      <a:lumMod val="75000"/>
                    </a:schemeClr>
                  </a:outerShdw>
                </a:effectLst>
                <a:latin typeface="Gotham" pitchFamily="50" charset="0"/>
              </a:rPr>
              <a:t>We </a:t>
            </a:r>
            <a:r>
              <a:rPr lang="en-US" sz="6500" b="1" i="1" dirty="0" smtClean="0">
                <a:effectLst>
                  <a:glow rad="25400">
                    <a:schemeClr val="bg1">
                      <a:alpha val="55000"/>
                    </a:schemeClr>
                  </a:glow>
                  <a:outerShdw blurRad="50800" dist="50800" dir="2400000" algn="ctr" rotWithShape="0">
                    <a:schemeClr val="accent2">
                      <a:lumMod val="75000"/>
                    </a:schemeClr>
                  </a:outerShdw>
                </a:effectLst>
                <a:latin typeface="Gotham" pitchFamily="50" charset="0"/>
              </a:rPr>
              <a:t>live </a:t>
            </a:r>
            <a:r>
              <a:rPr lang="en-US" sz="6500" b="1" i="1" dirty="0" smtClean="0">
                <a:effectLst>
                  <a:glow rad="25400">
                    <a:schemeClr val="bg1">
                      <a:alpha val="55000"/>
                    </a:schemeClr>
                  </a:glow>
                  <a:outerShdw blurRad="50800" dist="50800" dir="2400000" algn="ctr" rotWithShape="0">
                    <a:schemeClr val="accent2">
                      <a:lumMod val="75000"/>
                    </a:schemeClr>
                  </a:outerShdw>
                </a:effectLst>
                <a:latin typeface="Gotham" pitchFamily="50" charset="0"/>
              </a:rPr>
              <a:t> </a:t>
            </a:r>
            <a:br>
              <a:rPr lang="en-US" sz="6500" b="1" i="1" dirty="0" smtClean="0">
                <a:effectLst>
                  <a:glow rad="25400">
                    <a:schemeClr val="bg1">
                      <a:alpha val="55000"/>
                    </a:schemeClr>
                  </a:glow>
                  <a:outerShdw blurRad="50800" dist="50800" dir="2400000" algn="ctr" rotWithShape="0">
                    <a:schemeClr val="accent2">
                      <a:lumMod val="75000"/>
                    </a:schemeClr>
                  </a:outerShdw>
                </a:effectLst>
                <a:latin typeface="Gotham" pitchFamily="50" charset="0"/>
              </a:rPr>
            </a:br>
            <a:r>
              <a:rPr lang="en-US" sz="6500" b="1" i="1" dirty="0" smtClean="0">
                <a:effectLst>
                  <a:glow rad="25400">
                    <a:schemeClr val="bg1">
                      <a:alpha val="55000"/>
                    </a:schemeClr>
                  </a:glow>
                  <a:outerShdw blurRad="50800" dist="50800" dir="2400000" algn="ctr" rotWithShape="0">
                    <a:schemeClr val="accent2">
                      <a:lumMod val="75000"/>
                    </a:schemeClr>
                  </a:outerShdw>
                </a:effectLst>
                <a:latin typeface="Gotham" pitchFamily="50" charset="0"/>
              </a:rPr>
              <a:t>   resurrection </a:t>
            </a:r>
            <a:r>
              <a:rPr lang="en-US" sz="6500" b="1" i="1" dirty="0" smtClean="0">
                <a:effectLst>
                  <a:glow rad="25400">
                    <a:schemeClr val="bg1">
                      <a:alpha val="55000"/>
                    </a:schemeClr>
                  </a:glow>
                  <a:outerShdw blurRad="50800" dist="50800" dir="2400000" algn="ctr" rotWithShape="0">
                    <a:schemeClr val="accent2">
                      <a:lumMod val="75000"/>
                    </a:schemeClr>
                  </a:outerShdw>
                </a:effectLst>
                <a:latin typeface="Gotham" pitchFamily="50" charset="0"/>
              </a:rPr>
              <a:t/>
            </a:r>
            <a:br>
              <a:rPr lang="en-US" sz="6500" b="1" i="1" dirty="0" smtClean="0">
                <a:effectLst>
                  <a:glow rad="25400">
                    <a:schemeClr val="bg1">
                      <a:alpha val="55000"/>
                    </a:schemeClr>
                  </a:glow>
                  <a:outerShdw blurRad="50800" dist="50800" dir="2400000" algn="ctr" rotWithShape="0">
                    <a:schemeClr val="accent2">
                      <a:lumMod val="75000"/>
                    </a:schemeClr>
                  </a:outerShdw>
                </a:effectLst>
                <a:latin typeface="Gotham" pitchFamily="50" charset="0"/>
              </a:rPr>
            </a:br>
            <a:r>
              <a:rPr lang="en-US" sz="6500" b="1" i="1" dirty="0" smtClean="0">
                <a:effectLst>
                  <a:glow rad="25400">
                    <a:schemeClr val="bg1">
                      <a:alpha val="55000"/>
                    </a:schemeClr>
                  </a:glow>
                  <a:outerShdw blurRad="50800" dist="50800" dir="2400000" algn="ctr" rotWithShape="0">
                    <a:schemeClr val="accent2">
                      <a:lumMod val="75000"/>
                    </a:schemeClr>
                  </a:outerShdw>
                </a:effectLst>
                <a:latin typeface="Gotham" pitchFamily="50" charset="0"/>
              </a:rPr>
              <a:t>  </a:t>
            </a:r>
            <a:r>
              <a:rPr lang="en-US" sz="6500" b="1" i="1" dirty="0" smtClean="0">
                <a:effectLst>
                  <a:glow rad="25400">
                    <a:schemeClr val="bg1">
                      <a:alpha val="55000"/>
                    </a:schemeClr>
                  </a:glow>
                  <a:outerShdw blurRad="50800" dist="50800" dir="2400000" algn="ctr" rotWithShape="0">
                    <a:schemeClr val="accent2">
                      <a:lumMod val="75000"/>
                    </a:schemeClr>
                  </a:outerShdw>
                </a:effectLst>
                <a:latin typeface="Gotham" pitchFamily="50" charset="0"/>
              </a:rPr>
              <a:t> in </a:t>
            </a:r>
            <a:r>
              <a:rPr lang="en-US" sz="6500" b="1" i="1" dirty="0" smtClean="0">
                <a:effectLst>
                  <a:glow rad="25400">
                    <a:schemeClr val="bg1">
                      <a:alpha val="55000"/>
                    </a:schemeClr>
                  </a:glow>
                  <a:outerShdw blurRad="50800" dist="50800" dir="2400000" algn="ctr" rotWithShape="0">
                    <a:schemeClr val="accent2">
                      <a:lumMod val="75000"/>
                    </a:schemeClr>
                  </a:outerShdw>
                </a:effectLst>
                <a:latin typeface="Gotham" pitchFamily="50" charset="0"/>
              </a:rPr>
              <a:t>Jesus</a:t>
            </a:r>
            <a:r>
              <a:rPr lang="en-US" sz="6500" b="1" dirty="0" smtClean="0">
                <a:effectLst>
                  <a:glow rad="25400">
                    <a:schemeClr val="bg1">
                      <a:alpha val="55000"/>
                    </a:schemeClr>
                  </a:glow>
                  <a:outerShdw blurRad="50800" dist="50800" dir="2400000" algn="ctr" rotWithShape="0">
                    <a:schemeClr val="accent2">
                      <a:lumMod val="75000"/>
                    </a:schemeClr>
                  </a:outerShdw>
                </a:effectLst>
                <a:latin typeface="Gotham" pitchFamily="50" charset="0"/>
              </a:rPr>
              <a:t>)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None/>
            </a:pPr>
            <a:endParaRPr lang="en-US" sz="4500" b="1" dirty="0" smtClean="0">
              <a:effectLst>
                <a:glow rad="76200">
                  <a:schemeClr val="accent2">
                    <a:lumMod val="50000"/>
                    <a:alpha val="55000"/>
                  </a:schemeClr>
                </a:glow>
              </a:effectLst>
              <a:latin typeface="Gotham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513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8"/>
            <a:ext cx="8077200" cy="1143000"/>
          </a:xfrm>
        </p:spPr>
        <p:txBody>
          <a:bodyPr>
            <a:normAutofit/>
          </a:bodyPr>
          <a:lstStyle/>
          <a:p>
            <a:r>
              <a:rPr lang="en-US" sz="4500" b="1" dirty="0" smtClean="0">
                <a:effectLst>
                  <a:glow rad="25400">
                    <a:schemeClr val="bg1">
                      <a:alpha val="55000"/>
                    </a:schemeClr>
                  </a:glow>
                  <a:outerShdw blurRad="50800" dist="50800" dir="2400000" algn="ctr" rotWithShape="0">
                    <a:schemeClr val="accent2">
                      <a:lumMod val="75000"/>
                    </a:schemeClr>
                  </a:outerShdw>
                </a:effectLst>
                <a:latin typeface="Gotham" pitchFamily="50" charset="0"/>
              </a:rPr>
              <a:t>Romans 6:8-12</a:t>
            </a:r>
            <a:endParaRPr lang="en-US" sz="4500" b="1" dirty="0">
              <a:effectLst>
                <a:glow rad="25400">
                  <a:schemeClr val="bg1">
                    <a:alpha val="55000"/>
                  </a:schemeClr>
                </a:glow>
                <a:outerShdw blurRad="50800" dist="50800" dir="2400000" algn="ctr" rotWithShape="0">
                  <a:schemeClr val="accent2">
                    <a:lumMod val="75000"/>
                  </a:schemeClr>
                </a:outerShdw>
              </a:effectLst>
              <a:latin typeface="Gotham" pitchFamily="50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600200"/>
            <a:ext cx="8077200" cy="452596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10000" b="1" dirty="0" smtClean="0">
                <a:effectLst>
                  <a:glow rad="25400">
                    <a:schemeClr val="bg1">
                      <a:alpha val="55000"/>
                    </a:schemeClr>
                  </a:glow>
                  <a:outerShdw blurRad="50800" dist="50800" dir="2400000" algn="ctr" rotWithShape="0">
                    <a:schemeClr val="accent2">
                      <a:lumMod val="75000"/>
                    </a:schemeClr>
                  </a:outerShdw>
                </a:effectLst>
                <a:latin typeface="Gotham" pitchFamily="50" charset="0"/>
              </a:rPr>
              <a:t>Life </a:t>
            </a:r>
            <a:br>
              <a:rPr lang="en-US" sz="10000" b="1" dirty="0" smtClean="0">
                <a:effectLst>
                  <a:glow rad="25400">
                    <a:schemeClr val="bg1">
                      <a:alpha val="55000"/>
                    </a:schemeClr>
                  </a:glow>
                  <a:outerShdw blurRad="50800" dist="50800" dir="2400000" algn="ctr" rotWithShape="0">
                    <a:schemeClr val="accent2">
                      <a:lumMod val="75000"/>
                    </a:schemeClr>
                  </a:outerShdw>
                </a:effectLst>
                <a:latin typeface="Gotham" pitchFamily="50" charset="0"/>
              </a:rPr>
            </a:br>
            <a:r>
              <a:rPr lang="en-US" sz="10000" b="1" dirty="0" smtClean="0">
                <a:effectLst>
                  <a:glow rad="25400">
                    <a:schemeClr val="bg1">
                      <a:alpha val="55000"/>
                    </a:schemeClr>
                  </a:glow>
                  <a:outerShdw blurRad="50800" dist="50800" dir="2400000" algn="ctr" rotWithShape="0">
                    <a:schemeClr val="accent2">
                      <a:lumMod val="75000"/>
                    </a:schemeClr>
                  </a:outerShdw>
                </a:effectLst>
                <a:latin typeface="Gotham" pitchFamily="50" charset="0"/>
              </a:rPr>
              <a:t>with </a:t>
            </a:r>
            <a:br>
              <a:rPr lang="en-US" sz="10000" b="1" dirty="0" smtClean="0">
                <a:effectLst>
                  <a:glow rad="25400">
                    <a:schemeClr val="bg1">
                      <a:alpha val="55000"/>
                    </a:schemeClr>
                  </a:glow>
                  <a:outerShdw blurRad="50800" dist="50800" dir="2400000" algn="ctr" rotWithShape="0">
                    <a:schemeClr val="accent2">
                      <a:lumMod val="75000"/>
                    </a:schemeClr>
                  </a:outerShdw>
                </a:effectLst>
                <a:latin typeface="Gotham" pitchFamily="50" charset="0"/>
              </a:rPr>
            </a:br>
            <a:r>
              <a:rPr lang="en-US" sz="10000" b="1" dirty="0" smtClean="0">
                <a:effectLst>
                  <a:glow rad="25400">
                    <a:schemeClr val="bg1">
                      <a:alpha val="55000"/>
                    </a:schemeClr>
                  </a:glow>
                  <a:outerShdw blurRad="50800" dist="50800" dir="2400000" algn="ctr" rotWithShape="0">
                    <a:schemeClr val="accent2">
                      <a:lumMod val="75000"/>
                    </a:schemeClr>
                  </a:outerShdw>
                </a:effectLst>
                <a:latin typeface="Gotham" pitchFamily="50" charset="0"/>
              </a:rPr>
              <a:t>Christ</a:t>
            </a:r>
            <a:endParaRPr lang="en-US" sz="10000" b="1" dirty="0" smtClean="0">
              <a:solidFill>
                <a:schemeClr val="tx1"/>
              </a:solidFill>
              <a:effectLst>
                <a:glow rad="25400">
                  <a:schemeClr val="bg1">
                    <a:alpha val="55000"/>
                  </a:schemeClr>
                </a:glow>
                <a:outerShdw blurRad="50800" dist="50800" dir="2400000" algn="ctr" rotWithShape="0">
                  <a:schemeClr val="accent2">
                    <a:lumMod val="75000"/>
                  </a:schemeClr>
                </a:outerShdw>
              </a:effectLst>
              <a:latin typeface="Gotham" pitchFamily="50" charset="0"/>
            </a:endParaRPr>
          </a:p>
          <a:p>
            <a:endParaRPr lang="en-US" sz="10000" dirty="0"/>
          </a:p>
        </p:txBody>
      </p:sp>
    </p:spTree>
    <p:extLst>
      <p:ext uri="{BB962C8B-B14F-4D97-AF65-F5344CB8AC3E}">
        <p14:creationId xmlns:p14="http://schemas.microsoft.com/office/powerpoint/2010/main" val="1721645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8"/>
            <a:ext cx="8077200" cy="1143000"/>
          </a:xfrm>
        </p:spPr>
        <p:txBody>
          <a:bodyPr>
            <a:normAutofit/>
          </a:bodyPr>
          <a:lstStyle/>
          <a:p>
            <a:r>
              <a:rPr lang="en-US" sz="4500" b="1" dirty="0" smtClean="0">
                <a:effectLst>
                  <a:glow rad="25400">
                    <a:schemeClr val="bg1">
                      <a:alpha val="55000"/>
                    </a:schemeClr>
                  </a:glow>
                  <a:outerShdw blurRad="50800" dist="50800" dir="2400000" algn="ctr" rotWithShape="0">
                    <a:schemeClr val="accent2">
                      <a:lumMod val="75000"/>
                    </a:schemeClr>
                  </a:outerShdw>
                </a:effectLst>
                <a:latin typeface="Gotham" pitchFamily="50" charset="0"/>
              </a:rPr>
              <a:t>Philippians 3:10</a:t>
            </a:r>
            <a:endParaRPr lang="en-US" sz="4500" b="1" dirty="0">
              <a:effectLst>
                <a:glow rad="25400">
                  <a:schemeClr val="bg1">
                    <a:alpha val="55000"/>
                  </a:schemeClr>
                </a:glow>
                <a:outerShdw blurRad="50800" dist="50800" dir="2400000" algn="ctr" rotWithShape="0">
                  <a:schemeClr val="accent2">
                    <a:lumMod val="75000"/>
                  </a:schemeClr>
                </a:outerShdw>
              </a:effectLst>
              <a:latin typeface="Gotham" pitchFamily="50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219200" y="1371600"/>
            <a:ext cx="6705600" cy="5181600"/>
          </a:xfrm>
        </p:spPr>
        <p:txBody>
          <a:bodyPr>
            <a:noAutofit/>
          </a:bodyPr>
          <a:lstStyle/>
          <a:p>
            <a:pPr marL="0" indent="0" algn="ctr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4800" b="1" dirty="0" smtClean="0">
                <a:effectLst>
                  <a:glow rad="25400">
                    <a:schemeClr val="bg1">
                      <a:alpha val="55000"/>
                    </a:schemeClr>
                  </a:glow>
                  <a:outerShdw blurRad="50800" dist="50800" dir="2400000" algn="ctr" rotWithShape="0">
                    <a:schemeClr val="accent2">
                      <a:lumMod val="75000"/>
                    </a:schemeClr>
                  </a:outerShdw>
                </a:effectLst>
                <a:latin typeface="Gotham" pitchFamily="50" charset="0"/>
              </a:rPr>
              <a:t>I want to </a:t>
            </a:r>
            <a:r>
              <a:rPr lang="en-US" sz="4800" b="1" dirty="0" smtClean="0">
                <a:solidFill>
                  <a:srgbClr val="3E1716"/>
                </a:solidFill>
                <a:effectLst>
                  <a:glow rad="25400">
                    <a:schemeClr val="bg1">
                      <a:alpha val="55000"/>
                    </a:schemeClr>
                  </a:glow>
                  <a:outerShdw blurRad="50800" dist="50800" dir="2400000" algn="ctr" rotWithShape="0">
                    <a:schemeClr val="accent2">
                      <a:lumMod val="75000"/>
                    </a:schemeClr>
                  </a:outerShdw>
                </a:effectLst>
                <a:latin typeface="Gotham" pitchFamily="50" charset="0"/>
              </a:rPr>
              <a:t>know Christ </a:t>
            </a:r>
            <a:r>
              <a:rPr lang="en-US" sz="4800" b="1" dirty="0" smtClean="0">
                <a:effectLst>
                  <a:glow rad="25400">
                    <a:schemeClr val="bg1">
                      <a:alpha val="55000"/>
                    </a:schemeClr>
                  </a:glow>
                  <a:outerShdw blurRad="50800" dist="50800" dir="2400000" algn="ctr" rotWithShape="0">
                    <a:schemeClr val="accent2">
                      <a:lumMod val="75000"/>
                    </a:schemeClr>
                  </a:outerShdw>
                </a:effectLst>
                <a:latin typeface="Gotham" pitchFamily="50" charset="0"/>
              </a:rPr>
              <a:t>and the </a:t>
            </a:r>
            <a:r>
              <a:rPr lang="en-US" sz="4800" b="1" dirty="0" smtClean="0">
                <a:solidFill>
                  <a:srgbClr val="3E1716"/>
                </a:solidFill>
                <a:effectLst>
                  <a:glow rad="25400">
                    <a:schemeClr val="bg1">
                      <a:alpha val="55000"/>
                    </a:schemeClr>
                  </a:glow>
                  <a:outerShdw blurRad="50800" dist="50800" dir="2400000" algn="ctr" rotWithShape="0">
                    <a:schemeClr val="accent2">
                      <a:lumMod val="75000"/>
                    </a:schemeClr>
                  </a:outerShdw>
                </a:effectLst>
                <a:latin typeface="Gotham" pitchFamily="50" charset="0"/>
              </a:rPr>
              <a:t>power of his resurrection </a:t>
            </a:r>
            <a:r>
              <a:rPr lang="en-US" sz="4800" b="1" dirty="0" smtClean="0">
                <a:effectLst>
                  <a:glow rad="25400">
                    <a:schemeClr val="bg1">
                      <a:alpha val="55000"/>
                    </a:schemeClr>
                  </a:glow>
                  <a:outerShdw blurRad="50800" dist="50800" dir="2400000" algn="ctr" rotWithShape="0">
                    <a:schemeClr val="accent2">
                      <a:lumMod val="75000"/>
                    </a:schemeClr>
                  </a:outerShdw>
                </a:effectLst>
                <a:latin typeface="Gotham" pitchFamily="50" charset="0"/>
              </a:rPr>
              <a:t>and the fellowship of sharing in his sufferings, </a:t>
            </a:r>
            <a:r>
              <a:rPr lang="en-US" sz="4800" b="1" dirty="0" smtClean="0">
                <a:solidFill>
                  <a:srgbClr val="3E1716"/>
                </a:solidFill>
                <a:effectLst>
                  <a:glow rad="25400">
                    <a:schemeClr val="bg1">
                      <a:alpha val="55000"/>
                    </a:schemeClr>
                  </a:glow>
                  <a:outerShdw blurRad="50800" dist="50800" dir="2400000" algn="ctr" rotWithShape="0">
                    <a:schemeClr val="accent2">
                      <a:lumMod val="75000"/>
                    </a:schemeClr>
                  </a:outerShdw>
                </a:effectLst>
                <a:latin typeface="Gotham" pitchFamily="50" charset="0"/>
              </a:rPr>
              <a:t>becoming like him in his death</a:t>
            </a:r>
            <a:r>
              <a:rPr lang="en-US" sz="4800" b="1" dirty="0" smtClean="0">
                <a:effectLst>
                  <a:glow rad="25400">
                    <a:schemeClr val="bg1">
                      <a:alpha val="55000"/>
                    </a:schemeClr>
                  </a:glow>
                  <a:outerShdw blurRad="50800" dist="50800" dir="2400000" algn="ctr" rotWithShape="0">
                    <a:schemeClr val="accent2">
                      <a:lumMod val="75000"/>
                    </a:schemeClr>
                  </a:outerShdw>
                </a:effectLst>
                <a:latin typeface="Gotham" pitchFamily="50" charset="0"/>
              </a:rPr>
              <a:t>.</a:t>
            </a:r>
            <a:endParaRPr lang="en-US" sz="4800" dirty="0">
              <a:effectLst>
                <a:glow rad="25400">
                  <a:schemeClr val="bg1">
                    <a:alpha val="55000"/>
                  </a:schemeClr>
                </a:glow>
                <a:outerShdw blurRad="50800" dist="50800" dir="2400000" algn="ctr" rotWithShape="0">
                  <a:schemeClr val="accent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87654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8"/>
            <a:ext cx="8077200" cy="1143000"/>
          </a:xfrm>
        </p:spPr>
        <p:txBody>
          <a:bodyPr>
            <a:normAutofit/>
          </a:bodyPr>
          <a:lstStyle/>
          <a:p>
            <a:r>
              <a:rPr lang="en-US" sz="4500" b="1" dirty="0" smtClean="0">
                <a:effectLst>
                  <a:glow rad="25400">
                    <a:schemeClr val="bg1">
                      <a:alpha val="55000"/>
                    </a:schemeClr>
                  </a:glow>
                  <a:outerShdw blurRad="50800" dist="50800" dir="2400000" algn="ctr" rotWithShape="0">
                    <a:schemeClr val="accent2">
                      <a:lumMod val="75000"/>
                    </a:schemeClr>
                  </a:outerShdw>
                </a:effectLst>
                <a:latin typeface="Gotham" pitchFamily="50" charset="0"/>
              </a:rPr>
              <a:t>Romans 10:9-10</a:t>
            </a:r>
            <a:endParaRPr lang="en-US" sz="4500" b="1" dirty="0">
              <a:effectLst>
                <a:glow rad="25400">
                  <a:schemeClr val="bg1">
                    <a:alpha val="55000"/>
                  </a:schemeClr>
                </a:glow>
                <a:outerShdw blurRad="50800" dist="50800" dir="2400000" algn="ctr" rotWithShape="0">
                  <a:schemeClr val="accent2">
                    <a:lumMod val="75000"/>
                  </a:schemeClr>
                </a:outerShdw>
              </a:effectLst>
              <a:latin typeface="Gotham" pitchFamily="50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219200" y="1066800"/>
            <a:ext cx="6705600" cy="5562600"/>
          </a:xfrm>
        </p:spPr>
        <p:txBody>
          <a:bodyPr>
            <a:noAutofit/>
          </a:bodyPr>
          <a:lstStyle/>
          <a:p>
            <a:pPr marL="0" indent="0" algn="ctr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4000" b="1" baseline="30000" dirty="0">
                <a:effectLst>
                  <a:glow rad="25400">
                    <a:schemeClr val="bg1">
                      <a:alpha val="55000"/>
                    </a:schemeClr>
                  </a:glow>
                  <a:outerShdw blurRad="50800" dist="50800" dir="2400000" algn="ctr" rotWithShape="0">
                    <a:schemeClr val="accent2">
                      <a:lumMod val="75000"/>
                    </a:schemeClr>
                  </a:outerShdw>
                </a:effectLst>
                <a:latin typeface="Gotham" pitchFamily="50" charset="0"/>
              </a:rPr>
              <a:t>9</a:t>
            </a:r>
            <a:r>
              <a:rPr lang="en-US" sz="4000" b="1" dirty="0">
                <a:effectLst>
                  <a:glow rad="25400">
                    <a:schemeClr val="bg1">
                      <a:alpha val="55000"/>
                    </a:schemeClr>
                  </a:glow>
                  <a:outerShdw blurRad="50800" dist="50800" dir="2400000" algn="ctr" rotWithShape="0">
                    <a:schemeClr val="accent2">
                      <a:lumMod val="75000"/>
                    </a:schemeClr>
                  </a:outerShdw>
                </a:effectLst>
                <a:latin typeface="Gotham" pitchFamily="50" charset="0"/>
              </a:rPr>
              <a:t> 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effectLst>
                  <a:glow rad="25400">
                    <a:schemeClr val="bg1">
                      <a:alpha val="55000"/>
                    </a:schemeClr>
                  </a:glow>
                  <a:outerShdw blurRad="50800" dist="50800" dir="2400000" algn="ctr" rotWithShape="0">
                    <a:schemeClr val="accent2">
                      <a:lumMod val="75000"/>
                    </a:schemeClr>
                  </a:outerShdw>
                </a:effectLst>
                <a:latin typeface="Gotham" pitchFamily="50" charset="0"/>
              </a:rPr>
              <a:t>If you declare with your mouth, “Jesus is Lord,” and believe in your heart that God raised him from the dead, you will be saved. </a:t>
            </a:r>
            <a:r>
              <a:rPr lang="en-US" sz="4000" b="1" baseline="30000" dirty="0">
                <a:effectLst>
                  <a:glow rad="25400">
                    <a:schemeClr val="bg1">
                      <a:alpha val="55000"/>
                    </a:schemeClr>
                  </a:glow>
                  <a:outerShdw blurRad="50800" dist="50800" dir="2400000" algn="ctr" rotWithShape="0">
                    <a:schemeClr val="accent2">
                      <a:lumMod val="75000"/>
                    </a:schemeClr>
                  </a:outerShdw>
                </a:effectLst>
                <a:latin typeface="Gotham" pitchFamily="50" charset="0"/>
              </a:rPr>
              <a:t>10</a:t>
            </a:r>
            <a:r>
              <a:rPr lang="en-US" sz="4000" b="1" dirty="0">
                <a:effectLst>
                  <a:glow rad="25400">
                    <a:schemeClr val="bg1">
                      <a:alpha val="55000"/>
                    </a:schemeClr>
                  </a:glow>
                  <a:outerShdw blurRad="50800" dist="50800" dir="2400000" algn="ctr" rotWithShape="0">
                    <a:schemeClr val="accent2">
                      <a:lumMod val="75000"/>
                    </a:schemeClr>
                  </a:outerShdw>
                </a:effectLst>
                <a:latin typeface="Gotham" pitchFamily="50" charset="0"/>
              </a:rPr>
              <a:t> For it is with your heart that you believe and are justified, and it is with your mouth that you profess your faith and are saved.</a:t>
            </a:r>
            <a:endParaRPr lang="en-US" sz="4000" dirty="0">
              <a:effectLst>
                <a:glow rad="25400">
                  <a:schemeClr val="bg1">
                    <a:alpha val="55000"/>
                  </a:schemeClr>
                </a:glow>
                <a:outerShdw blurRad="50800" dist="50800" dir="2400000" algn="ctr" rotWithShape="0">
                  <a:schemeClr val="accent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6168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799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371600" y="457201"/>
            <a:ext cx="6324600" cy="6410632"/>
          </a:xfrm>
        </p:spPr>
        <p:txBody>
          <a:bodyPr>
            <a:normAutofit/>
          </a:bodyPr>
          <a:lstStyle/>
          <a:p>
            <a:pPr marL="0" indent="0" algn="ctr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4200" b="1" baseline="30000" dirty="0" smtClean="0">
                <a:solidFill>
                  <a:schemeClr val="tx1"/>
                </a:solidFill>
                <a:effectLst>
                  <a:glow rad="25400">
                    <a:schemeClr val="bg1">
                      <a:alpha val="55000"/>
                    </a:schemeClr>
                  </a:glow>
                  <a:outerShdw blurRad="50800" dist="50800" dir="2400000" algn="ctr" rotWithShape="0">
                    <a:schemeClr val="accent2">
                      <a:lumMod val="75000"/>
                    </a:schemeClr>
                  </a:outerShdw>
                </a:effectLst>
                <a:latin typeface="Gotham" pitchFamily="50" charset="0"/>
              </a:rPr>
              <a:t>25</a:t>
            </a:r>
            <a:r>
              <a:rPr lang="en-US" sz="4200" b="1" dirty="0" smtClean="0">
                <a:solidFill>
                  <a:schemeClr val="tx1"/>
                </a:solidFill>
                <a:effectLst>
                  <a:glow rad="25400">
                    <a:schemeClr val="bg1">
                      <a:alpha val="55000"/>
                    </a:schemeClr>
                  </a:glow>
                  <a:outerShdw blurRad="50800" dist="50800" dir="2400000" algn="ctr" rotWithShape="0">
                    <a:schemeClr val="accent2">
                      <a:lumMod val="75000"/>
                    </a:schemeClr>
                  </a:outerShdw>
                </a:effectLst>
                <a:latin typeface="Gotham" pitchFamily="50" charset="0"/>
              </a:rPr>
              <a:t> Jesus said to her, </a:t>
            </a:r>
            <a:br>
              <a:rPr lang="en-US" sz="4200" b="1" dirty="0" smtClean="0">
                <a:solidFill>
                  <a:schemeClr val="tx1"/>
                </a:solidFill>
                <a:effectLst>
                  <a:glow rad="25400">
                    <a:schemeClr val="bg1">
                      <a:alpha val="55000"/>
                    </a:schemeClr>
                  </a:glow>
                  <a:outerShdw blurRad="50800" dist="50800" dir="2400000" algn="ctr" rotWithShape="0">
                    <a:schemeClr val="accent2">
                      <a:lumMod val="75000"/>
                    </a:schemeClr>
                  </a:outerShdw>
                </a:effectLst>
                <a:latin typeface="Gotham" pitchFamily="50" charset="0"/>
              </a:rPr>
            </a:br>
            <a:r>
              <a:rPr lang="en-US" sz="4200" b="1" dirty="0" smtClean="0">
                <a:solidFill>
                  <a:schemeClr val="tx1"/>
                </a:solidFill>
                <a:effectLst>
                  <a:glow rad="25400">
                    <a:schemeClr val="bg1">
                      <a:alpha val="55000"/>
                    </a:schemeClr>
                  </a:glow>
                  <a:outerShdw blurRad="50800" dist="50800" dir="2400000" algn="ctr" rotWithShape="0">
                    <a:schemeClr val="accent2">
                      <a:lumMod val="75000"/>
                    </a:schemeClr>
                  </a:outerShdw>
                </a:effectLst>
                <a:latin typeface="Gotham" pitchFamily="50" charset="0"/>
              </a:rPr>
              <a:t>“</a:t>
            </a:r>
            <a:r>
              <a:rPr lang="en-US" sz="4200" b="1" dirty="0" smtClean="0">
                <a:solidFill>
                  <a:srgbClr val="3E1716"/>
                </a:solidFill>
                <a:effectLst>
                  <a:glow rad="25400">
                    <a:schemeClr val="bg1">
                      <a:alpha val="55000"/>
                    </a:schemeClr>
                  </a:glow>
                  <a:outerShdw blurRad="50800" dist="50800" dir="2400000" algn="ctr" rotWithShape="0">
                    <a:schemeClr val="accent2">
                      <a:lumMod val="75000"/>
                    </a:schemeClr>
                  </a:outerShdw>
                </a:effectLst>
                <a:latin typeface="Gotham" pitchFamily="50" charset="0"/>
              </a:rPr>
              <a:t>I am the resurrection </a:t>
            </a:r>
            <a:r>
              <a:rPr lang="en-US" sz="4200" b="1" dirty="0" smtClean="0">
                <a:solidFill>
                  <a:schemeClr val="tx1"/>
                </a:solidFill>
                <a:effectLst>
                  <a:glow rad="25400">
                    <a:schemeClr val="bg1">
                      <a:alpha val="55000"/>
                    </a:schemeClr>
                  </a:glow>
                  <a:outerShdw blurRad="50800" dist="50800" dir="2400000" algn="ctr" rotWithShape="0">
                    <a:schemeClr val="accent2">
                      <a:lumMod val="75000"/>
                    </a:schemeClr>
                  </a:outerShdw>
                </a:effectLst>
                <a:latin typeface="Gotham" pitchFamily="50" charset="0"/>
              </a:rPr>
              <a:t>and the life. He who believes in me will live, even though he dies; </a:t>
            </a:r>
            <a:r>
              <a:rPr lang="en-US" sz="4200" b="1" baseline="30000" dirty="0" smtClean="0">
                <a:solidFill>
                  <a:schemeClr val="tx1"/>
                </a:solidFill>
                <a:effectLst>
                  <a:glow rad="25400">
                    <a:schemeClr val="bg1">
                      <a:alpha val="55000"/>
                    </a:schemeClr>
                  </a:glow>
                  <a:outerShdw blurRad="50800" dist="50800" dir="2400000" algn="ctr" rotWithShape="0">
                    <a:schemeClr val="accent2">
                      <a:lumMod val="75000"/>
                    </a:schemeClr>
                  </a:outerShdw>
                </a:effectLst>
                <a:latin typeface="Gotham" pitchFamily="50" charset="0"/>
              </a:rPr>
              <a:t>26</a:t>
            </a:r>
            <a:r>
              <a:rPr lang="en-US" sz="4200" b="1" dirty="0" smtClean="0">
                <a:solidFill>
                  <a:schemeClr val="tx1"/>
                </a:solidFill>
                <a:effectLst>
                  <a:glow rad="25400">
                    <a:schemeClr val="bg1">
                      <a:alpha val="55000"/>
                    </a:schemeClr>
                  </a:glow>
                  <a:outerShdw blurRad="50800" dist="50800" dir="2400000" algn="ctr" rotWithShape="0">
                    <a:schemeClr val="accent2">
                      <a:lumMod val="75000"/>
                    </a:schemeClr>
                  </a:outerShdw>
                </a:effectLst>
                <a:latin typeface="Gotham" pitchFamily="50" charset="0"/>
              </a:rPr>
              <a:t> and whoever lives and believes in me will never die. Do you believe this?”</a:t>
            </a:r>
          </a:p>
          <a:p>
            <a:pPr marL="0" indent="0" algn="ctr">
              <a:lnSpc>
                <a:spcPct val="90000"/>
              </a:lnSpc>
              <a:spcBef>
                <a:spcPts val="600"/>
              </a:spcBef>
              <a:buNone/>
            </a:pPr>
            <a:r>
              <a:rPr lang="en-US" sz="4200" b="1" dirty="0" smtClean="0">
                <a:solidFill>
                  <a:schemeClr val="tx1"/>
                </a:solidFill>
                <a:effectLst>
                  <a:glow rad="25400">
                    <a:schemeClr val="bg1">
                      <a:alpha val="55000"/>
                    </a:schemeClr>
                  </a:glow>
                  <a:outerShdw blurRad="50800" dist="50800" dir="2400000" algn="ctr" rotWithShape="0">
                    <a:schemeClr val="accent2">
                      <a:lumMod val="75000"/>
                    </a:schemeClr>
                  </a:outerShdw>
                </a:effectLst>
                <a:latin typeface="Gotham" pitchFamily="50" charset="0"/>
              </a:rPr>
              <a:t>(John 11:25-26)</a:t>
            </a:r>
          </a:p>
          <a:p>
            <a:endParaRPr lang="en-US" dirty="0">
              <a:effectLst>
                <a:glow rad="25400">
                  <a:schemeClr val="bg1">
                    <a:alpha val="5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54991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8"/>
            <a:ext cx="8077200" cy="1143000"/>
          </a:xfrm>
        </p:spPr>
        <p:txBody>
          <a:bodyPr>
            <a:normAutofit/>
          </a:bodyPr>
          <a:lstStyle/>
          <a:p>
            <a:r>
              <a:rPr lang="en-US" sz="4500" b="1" dirty="0" smtClean="0">
                <a:effectLst>
                  <a:glow rad="25400">
                    <a:schemeClr val="bg1">
                      <a:alpha val="55000"/>
                    </a:schemeClr>
                  </a:glow>
                  <a:outerShdw blurRad="50800" dist="50800" dir="2400000" algn="ctr" rotWithShape="0">
                    <a:schemeClr val="accent2">
                      <a:lumMod val="75000"/>
                    </a:schemeClr>
                  </a:outerShdw>
                </a:effectLst>
                <a:latin typeface="Gotham" pitchFamily="50" charset="0"/>
              </a:rPr>
              <a:t>Romans 6:4-5</a:t>
            </a:r>
            <a:endParaRPr lang="en-US" sz="4500" b="1" dirty="0">
              <a:effectLst>
                <a:glow rad="25400">
                  <a:schemeClr val="bg1">
                    <a:alpha val="55000"/>
                  </a:schemeClr>
                </a:glow>
                <a:outerShdw blurRad="50800" dist="50800" dir="2400000" algn="ctr" rotWithShape="0">
                  <a:schemeClr val="accent2">
                    <a:lumMod val="75000"/>
                  </a:schemeClr>
                </a:outerShdw>
              </a:effectLst>
              <a:latin typeface="Gotham" pitchFamily="50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600200"/>
            <a:ext cx="8077200" cy="452596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10000" b="1" dirty="0" smtClean="0">
                <a:effectLst>
                  <a:glow rad="25400">
                    <a:schemeClr val="bg1">
                      <a:alpha val="55000"/>
                    </a:schemeClr>
                  </a:glow>
                  <a:outerShdw blurRad="50800" dist="50800" dir="2400000" algn="ctr" rotWithShape="0">
                    <a:schemeClr val="accent2">
                      <a:lumMod val="75000"/>
                    </a:schemeClr>
                  </a:outerShdw>
                </a:effectLst>
                <a:latin typeface="Gotham" pitchFamily="50" charset="0"/>
              </a:rPr>
              <a:t>Union </a:t>
            </a:r>
            <a:br>
              <a:rPr lang="en-US" sz="10000" b="1" dirty="0" smtClean="0">
                <a:effectLst>
                  <a:glow rad="25400">
                    <a:schemeClr val="bg1">
                      <a:alpha val="55000"/>
                    </a:schemeClr>
                  </a:glow>
                  <a:outerShdw blurRad="50800" dist="50800" dir="2400000" algn="ctr" rotWithShape="0">
                    <a:schemeClr val="accent2">
                      <a:lumMod val="75000"/>
                    </a:schemeClr>
                  </a:outerShdw>
                </a:effectLst>
                <a:latin typeface="Gotham" pitchFamily="50" charset="0"/>
              </a:rPr>
            </a:br>
            <a:r>
              <a:rPr lang="en-US" sz="10000" b="1" dirty="0" smtClean="0">
                <a:effectLst>
                  <a:glow rad="25400">
                    <a:schemeClr val="bg1">
                      <a:alpha val="55000"/>
                    </a:schemeClr>
                  </a:glow>
                  <a:outerShdw blurRad="50800" dist="50800" dir="2400000" algn="ctr" rotWithShape="0">
                    <a:schemeClr val="accent2">
                      <a:lumMod val="75000"/>
                    </a:schemeClr>
                  </a:outerShdw>
                </a:effectLst>
                <a:latin typeface="Gotham" pitchFamily="50" charset="0"/>
              </a:rPr>
              <a:t>with </a:t>
            </a:r>
            <a:br>
              <a:rPr lang="en-US" sz="10000" b="1" dirty="0" smtClean="0">
                <a:effectLst>
                  <a:glow rad="25400">
                    <a:schemeClr val="bg1">
                      <a:alpha val="55000"/>
                    </a:schemeClr>
                  </a:glow>
                  <a:outerShdw blurRad="50800" dist="50800" dir="2400000" algn="ctr" rotWithShape="0">
                    <a:schemeClr val="accent2">
                      <a:lumMod val="75000"/>
                    </a:schemeClr>
                  </a:outerShdw>
                </a:effectLst>
                <a:latin typeface="Gotham" pitchFamily="50" charset="0"/>
              </a:rPr>
            </a:br>
            <a:r>
              <a:rPr lang="en-US" sz="10000" b="1" dirty="0" smtClean="0">
                <a:effectLst>
                  <a:glow rad="25400">
                    <a:schemeClr val="bg1">
                      <a:alpha val="55000"/>
                    </a:schemeClr>
                  </a:glow>
                  <a:outerShdw blurRad="50800" dist="50800" dir="2400000" algn="ctr" rotWithShape="0">
                    <a:schemeClr val="accent2">
                      <a:lumMod val="75000"/>
                    </a:schemeClr>
                  </a:outerShdw>
                </a:effectLst>
                <a:latin typeface="Gotham" pitchFamily="50" charset="0"/>
              </a:rPr>
              <a:t>Christ</a:t>
            </a:r>
            <a:endParaRPr lang="en-US" sz="10000" b="1" dirty="0" smtClean="0">
              <a:solidFill>
                <a:schemeClr val="tx1"/>
              </a:solidFill>
              <a:effectLst>
                <a:glow rad="25400">
                  <a:schemeClr val="bg1">
                    <a:alpha val="55000"/>
                  </a:schemeClr>
                </a:glow>
                <a:outerShdw blurRad="50800" dist="50800" dir="2400000" algn="ctr" rotWithShape="0">
                  <a:schemeClr val="accent2">
                    <a:lumMod val="75000"/>
                  </a:schemeClr>
                </a:outerShdw>
              </a:effectLst>
              <a:latin typeface="Gotham" pitchFamily="50" charset="0"/>
            </a:endParaRPr>
          </a:p>
          <a:p>
            <a:endParaRPr lang="en-US" sz="10000" dirty="0"/>
          </a:p>
        </p:txBody>
      </p:sp>
    </p:spTree>
    <p:extLst>
      <p:ext uri="{BB962C8B-B14F-4D97-AF65-F5344CB8AC3E}">
        <p14:creationId xmlns:p14="http://schemas.microsoft.com/office/powerpoint/2010/main" val="4196809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371600" y="304800"/>
            <a:ext cx="6324600" cy="6563033"/>
          </a:xfrm>
        </p:spPr>
        <p:txBody>
          <a:bodyPr>
            <a:noAutofit/>
          </a:bodyPr>
          <a:lstStyle/>
          <a:p>
            <a:pPr marL="0" indent="0" algn="ctr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4000" b="1" u="sng" dirty="0" smtClean="0">
                <a:solidFill>
                  <a:schemeClr val="tx1"/>
                </a:solidFill>
                <a:effectLst>
                  <a:glow rad="25400">
                    <a:schemeClr val="bg1">
                      <a:alpha val="55000"/>
                    </a:schemeClr>
                  </a:glow>
                  <a:outerShdw blurRad="50800" dist="50800" dir="2400000" algn="ctr" rotWithShape="0">
                    <a:schemeClr val="accent2">
                      <a:lumMod val="75000"/>
                    </a:schemeClr>
                  </a:outerShdw>
                </a:effectLst>
                <a:latin typeface="Gotham" pitchFamily="50" charset="0"/>
              </a:rPr>
              <a:t>2 Corinthians 5:14-17</a:t>
            </a:r>
          </a:p>
          <a:p>
            <a:pPr marL="0" indent="0" algn="ctr">
              <a:lnSpc>
                <a:spcPct val="80000"/>
              </a:lnSpc>
              <a:spcBef>
                <a:spcPts val="600"/>
              </a:spcBef>
              <a:buNone/>
            </a:pPr>
            <a:r>
              <a:rPr lang="en-US" sz="4000" b="1" baseline="30000" dirty="0" smtClean="0">
                <a:solidFill>
                  <a:schemeClr val="tx1"/>
                </a:solidFill>
                <a:effectLst>
                  <a:glow rad="25400">
                    <a:schemeClr val="bg1">
                      <a:alpha val="55000"/>
                    </a:schemeClr>
                  </a:glow>
                  <a:outerShdw blurRad="50800" dist="50800" dir="2400000" algn="ctr" rotWithShape="0">
                    <a:schemeClr val="accent2">
                      <a:lumMod val="75000"/>
                    </a:schemeClr>
                  </a:outerShdw>
                </a:effectLst>
                <a:latin typeface="Gotham" pitchFamily="50" charset="0"/>
              </a:rPr>
              <a:t>14</a:t>
            </a:r>
            <a:r>
              <a:rPr lang="en-US" sz="4000" b="1" dirty="0" smtClean="0">
                <a:solidFill>
                  <a:schemeClr val="tx1"/>
                </a:solidFill>
                <a:effectLst>
                  <a:glow rad="25400">
                    <a:schemeClr val="bg1">
                      <a:alpha val="55000"/>
                    </a:schemeClr>
                  </a:glow>
                  <a:outerShdw blurRad="50800" dist="50800" dir="2400000" algn="ctr" rotWithShape="0">
                    <a:schemeClr val="accent2">
                      <a:lumMod val="75000"/>
                    </a:schemeClr>
                  </a:outerShdw>
                </a:effectLst>
                <a:latin typeface="Gotham" pitchFamily="50" charset="0"/>
              </a:rPr>
              <a:t> For Christ's love compels us, because we are convinced that one died for all, and therefore all died. </a:t>
            </a:r>
            <a:r>
              <a:rPr lang="en-US" sz="4000" b="1" baseline="30000" dirty="0" smtClean="0">
                <a:solidFill>
                  <a:schemeClr val="tx1"/>
                </a:solidFill>
                <a:effectLst>
                  <a:glow rad="25400">
                    <a:schemeClr val="bg1">
                      <a:alpha val="55000"/>
                    </a:schemeClr>
                  </a:glow>
                  <a:outerShdw blurRad="50800" dist="50800" dir="2400000" algn="ctr" rotWithShape="0">
                    <a:schemeClr val="accent2">
                      <a:lumMod val="75000"/>
                    </a:schemeClr>
                  </a:outerShdw>
                </a:effectLst>
                <a:latin typeface="Gotham" pitchFamily="50" charset="0"/>
              </a:rPr>
              <a:t>15</a:t>
            </a:r>
            <a:r>
              <a:rPr lang="en-US" sz="4000" b="1" dirty="0" smtClean="0">
                <a:solidFill>
                  <a:schemeClr val="tx1"/>
                </a:solidFill>
                <a:effectLst>
                  <a:glow rad="25400">
                    <a:schemeClr val="bg1">
                      <a:alpha val="55000"/>
                    </a:schemeClr>
                  </a:glow>
                  <a:outerShdw blurRad="50800" dist="50800" dir="2400000" algn="ctr" rotWithShape="0">
                    <a:schemeClr val="accent2">
                      <a:lumMod val="75000"/>
                    </a:schemeClr>
                  </a:outerShdw>
                </a:effectLst>
                <a:latin typeface="Gotham" pitchFamily="50" charset="0"/>
              </a:rPr>
              <a:t> And he died for all, that those who live should no longer live for themselves but for him who died for them and was raised again… </a:t>
            </a:r>
            <a:endParaRPr lang="en-US" sz="4000" dirty="0">
              <a:effectLst>
                <a:glow rad="25400">
                  <a:schemeClr val="bg1">
                    <a:alpha val="55000"/>
                  </a:schemeClr>
                </a:glow>
                <a:outerShdw blurRad="50800" dist="50800" dir="2400000" algn="ctr" rotWithShape="0">
                  <a:schemeClr val="accent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33971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371600" y="304800"/>
            <a:ext cx="6324600" cy="656303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4000" b="1" u="sng" dirty="0" smtClean="0">
                <a:solidFill>
                  <a:schemeClr val="tx1"/>
                </a:solidFill>
                <a:effectLst>
                  <a:glow rad="25400">
                    <a:schemeClr val="bg1">
                      <a:alpha val="55000"/>
                    </a:schemeClr>
                  </a:glow>
                  <a:outerShdw blurRad="50800" dist="50800" dir="2400000" algn="ctr" rotWithShape="0">
                    <a:schemeClr val="accent2">
                      <a:lumMod val="75000"/>
                    </a:schemeClr>
                  </a:outerShdw>
                </a:effectLst>
                <a:latin typeface="Gotham" pitchFamily="50" charset="0"/>
              </a:rPr>
              <a:t>2 Corinthians 5:14-17</a:t>
            </a:r>
          </a:p>
          <a:p>
            <a:pPr marL="0" indent="0" algn="ctr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4000" b="1" baseline="30000" dirty="0" smtClean="0">
                <a:solidFill>
                  <a:schemeClr val="tx1"/>
                </a:solidFill>
                <a:effectLst>
                  <a:glow rad="25400">
                    <a:schemeClr val="bg1">
                      <a:alpha val="55000"/>
                    </a:schemeClr>
                  </a:glow>
                  <a:outerShdw blurRad="50800" dist="50800" dir="2400000" algn="ctr" rotWithShape="0">
                    <a:schemeClr val="accent2">
                      <a:lumMod val="75000"/>
                    </a:schemeClr>
                  </a:outerShdw>
                </a:effectLst>
                <a:latin typeface="Gotham" pitchFamily="50" charset="0"/>
              </a:rPr>
              <a:t>17</a:t>
            </a:r>
            <a:r>
              <a:rPr lang="en-US" sz="4000" b="1" dirty="0" smtClean="0">
                <a:solidFill>
                  <a:schemeClr val="tx1"/>
                </a:solidFill>
                <a:effectLst>
                  <a:glow rad="25400">
                    <a:schemeClr val="bg1">
                      <a:alpha val="55000"/>
                    </a:schemeClr>
                  </a:glow>
                  <a:outerShdw blurRad="50800" dist="50800" dir="2400000" algn="ctr" rotWithShape="0">
                    <a:schemeClr val="accent2">
                      <a:lumMod val="75000"/>
                    </a:schemeClr>
                  </a:outerShdw>
                </a:effectLst>
                <a:latin typeface="Gotham" pitchFamily="50" charset="0"/>
              </a:rPr>
              <a:t> Therefore, if anyone is </a:t>
            </a:r>
            <a:r>
              <a:rPr lang="en-US" sz="4000" b="1" dirty="0" smtClean="0">
                <a:solidFill>
                  <a:schemeClr val="accent2">
                    <a:lumMod val="50000"/>
                  </a:schemeClr>
                </a:solidFill>
                <a:effectLst>
                  <a:glow rad="25400">
                    <a:schemeClr val="bg1">
                      <a:alpha val="55000"/>
                    </a:schemeClr>
                  </a:glow>
                  <a:outerShdw blurRad="50800" dist="50800" dir="2400000" algn="ctr" rotWithShape="0">
                    <a:schemeClr val="accent2">
                      <a:lumMod val="75000"/>
                    </a:schemeClr>
                  </a:outerShdw>
                </a:effectLst>
                <a:latin typeface="Gotham" pitchFamily="50" charset="0"/>
              </a:rPr>
              <a:t>in Christ</a:t>
            </a:r>
            <a:r>
              <a:rPr lang="en-US" sz="4000" b="1" dirty="0" smtClean="0">
                <a:solidFill>
                  <a:schemeClr val="tx1"/>
                </a:solidFill>
                <a:effectLst>
                  <a:glow rad="25400">
                    <a:schemeClr val="bg1">
                      <a:alpha val="55000"/>
                    </a:schemeClr>
                  </a:glow>
                  <a:outerShdw blurRad="50800" dist="50800" dir="2400000" algn="ctr" rotWithShape="0">
                    <a:schemeClr val="accent2">
                      <a:lumMod val="75000"/>
                    </a:schemeClr>
                  </a:outerShdw>
                </a:effectLst>
                <a:latin typeface="Gotham" pitchFamily="50" charset="0"/>
              </a:rPr>
              <a:t>, he is a new creation; the old has gone, the new has come!</a:t>
            </a:r>
          </a:p>
          <a:p>
            <a:pPr marL="0" indent="0" algn="ctr">
              <a:lnSpc>
                <a:spcPct val="80000"/>
              </a:lnSpc>
              <a:spcBef>
                <a:spcPts val="0"/>
              </a:spcBef>
              <a:buNone/>
            </a:pPr>
            <a:endParaRPr lang="en-US" sz="3500" b="1" dirty="0" smtClean="0">
              <a:solidFill>
                <a:schemeClr val="tx1"/>
              </a:solidFill>
              <a:effectLst>
                <a:glow rad="25400">
                  <a:schemeClr val="bg1">
                    <a:alpha val="55000"/>
                  </a:schemeClr>
                </a:glow>
                <a:outerShdw blurRad="50800" dist="50800" dir="2400000" algn="ctr" rotWithShape="0">
                  <a:schemeClr val="accent2">
                    <a:lumMod val="75000"/>
                  </a:schemeClr>
                </a:outerShdw>
              </a:effectLst>
              <a:latin typeface="Gotham" pitchFamily="50" charset="0"/>
            </a:endParaRPr>
          </a:p>
          <a:p>
            <a:pPr marL="0" indent="0" algn="ctr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4200" b="1" i="1" u="sng" dirty="0" smtClean="0">
                <a:solidFill>
                  <a:schemeClr val="tx1"/>
                </a:solidFill>
                <a:effectLst>
                  <a:glow rad="25400">
                    <a:schemeClr val="bg1">
                      <a:alpha val="55000"/>
                    </a:schemeClr>
                  </a:glow>
                  <a:outerShdw blurRad="50800" dist="50800" dir="2400000" algn="ctr" rotWithShape="0">
                    <a:schemeClr val="accent2">
                      <a:lumMod val="75000"/>
                    </a:schemeClr>
                  </a:outerShdw>
                </a:effectLst>
                <a:latin typeface="Gotham" pitchFamily="50" charset="0"/>
              </a:rPr>
              <a:t>The Message</a:t>
            </a:r>
            <a:r>
              <a:rPr lang="en-US" sz="4200" b="1" i="1" dirty="0" smtClean="0">
                <a:solidFill>
                  <a:schemeClr val="tx1"/>
                </a:solidFill>
                <a:effectLst>
                  <a:glow rad="25400">
                    <a:schemeClr val="bg1">
                      <a:alpha val="55000"/>
                    </a:schemeClr>
                  </a:glow>
                  <a:outerShdw blurRad="50800" dist="50800" dir="2400000" algn="ctr" rotWithShape="0">
                    <a:schemeClr val="accent2">
                      <a:lumMod val="75000"/>
                    </a:schemeClr>
                  </a:outerShdw>
                </a:effectLst>
                <a:latin typeface="Gotham" pitchFamily="50" charset="0"/>
              </a:rPr>
              <a:t>: </a:t>
            </a:r>
            <a:r>
              <a:rPr lang="en-US" sz="4200" b="1" baseline="30000" dirty="0" smtClean="0">
                <a:solidFill>
                  <a:schemeClr val="tx1"/>
                </a:solidFill>
                <a:effectLst>
                  <a:glow rad="25400">
                    <a:schemeClr val="bg1">
                      <a:alpha val="55000"/>
                    </a:schemeClr>
                  </a:glow>
                  <a:outerShdw blurRad="50800" dist="50800" dir="2400000" algn="ctr" rotWithShape="0">
                    <a:schemeClr val="accent2">
                      <a:lumMod val="75000"/>
                    </a:schemeClr>
                  </a:outerShdw>
                </a:effectLst>
                <a:latin typeface="Gotham" pitchFamily="50" charset="0"/>
              </a:rPr>
              <a:t>15</a:t>
            </a:r>
            <a:r>
              <a:rPr lang="en-US" sz="4200" b="1" dirty="0" smtClean="0">
                <a:solidFill>
                  <a:schemeClr val="tx1"/>
                </a:solidFill>
                <a:effectLst>
                  <a:glow rad="25400">
                    <a:schemeClr val="bg1">
                      <a:alpha val="55000"/>
                    </a:schemeClr>
                  </a:glow>
                  <a:outerShdw blurRad="50800" dist="50800" dir="2400000" algn="ctr" rotWithShape="0">
                    <a:schemeClr val="accent2">
                      <a:lumMod val="75000"/>
                    </a:schemeClr>
                  </a:outerShdw>
                </a:effectLst>
                <a:latin typeface="Gotham" pitchFamily="50" charset="0"/>
              </a:rPr>
              <a:t> </a:t>
            </a:r>
            <a:r>
              <a:rPr lang="en-US" sz="4200" b="1" dirty="0" smtClean="0">
                <a:solidFill>
                  <a:srgbClr val="3E1716"/>
                </a:solidFill>
                <a:effectLst>
                  <a:glow rad="25400">
                    <a:schemeClr val="bg1">
                      <a:alpha val="55000"/>
                    </a:schemeClr>
                  </a:glow>
                  <a:outerShdw blurRad="50800" dist="50800" dir="2400000" algn="ctr" rotWithShape="0">
                    <a:schemeClr val="accent2">
                      <a:lumMod val="75000"/>
                    </a:schemeClr>
                  </a:outerShdw>
                </a:effectLst>
                <a:latin typeface="Gotham" pitchFamily="50" charset="0"/>
              </a:rPr>
              <a:t>“He included everyone in His death so everyone could be included in His life.” </a:t>
            </a:r>
          </a:p>
          <a:p>
            <a:pPr marL="0" indent="0" algn="ctr">
              <a:lnSpc>
                <a:spcPct val="90000"/>
              </a:lnSpc>
              <a:spcBef>
                <a:spcPts val="0"/>
              </a:spcBef>
              <a:buNone/>
            </a:pPr>
            <a:endParaRPr lang="en-US" sz="3900" dirty="0"/>
          </a:p>
        </p:txBody>
      </p:sp>
    </p:spTree>
    <p:extLst>
      <p:ext uri="{BB962C8B-B14F-4D97-AF65-F5344CB8AC3E}">
        <p14:creationId xmlns:p14="http://schemas.microsoft.com/office/powerpoint/2010/main" val="3365083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8"/>
            <a:ext cx="8077200" cy="1143000"/>
          </a:xfrm>
        </p:spPr>
        <p:txBody>
          <a:bodyPr>
            <a:normAutofit/>
          </a:bodyPr>
          <a:lstStyle/>
          <a:p>
            <a:r>
              <a:rPr lang="en-US" sz="4500" b="1" dirty="0" smtClean="0">
                <a:effectLst>
                  <a:glow rad="25400">
                    <a:schemeClr val="bg1">
                      <a:alpha val="55000"/>
                    </a:schemeClr>
                  </a:glow>
                  <a:outerShdw blurRad="50800" dist="50800" dir="2400000" algn="ctr" rotWithShape="0">
                    <a:schemeClr val="accent2">
                      <a:lumMod val="75000"/>
                    </a:schemeClr>
                  </a:outerShdw>
                </a:effectLst>
                <a:latin typeface="Gotham" pitchFamily="50" charset="0"/>
              </a:rPr>
              <a:t>Romans 6:6-7</a:t>
            </a:r>
            <a:endParaRPr lang="en-US" sz="4500" b="1" dirty="0">
              <a:effectLst>
                <a:glow rad="25400">
                  <a:schemeClr val="bg1">
                    <a:alpha val="55000"/>
                  </a:schemeClr>
                </a:glow>
                <a:outerShdw blurRad="50800" dist="50800" dir="2400000" algn="ctr" rotWithShape="0">
                  <a:schemeClr val="accent2">
                    <a:lumMod val="75000"/>
                  </a:schemeClr>
                </a:outerShdw>
              </a:effectLst>
              <a:latin typeface="Gotham" pitchFamily="50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600200"/>
            <a:ext cx="8077200" cy="452596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10000" b="1" dirty="0" smtClean="0">
                <a:effectLst>
                  <a:glow rad="25400">
                    <a:schemeClr val="bg1">
                      <a:alpha val="55000"/>
                    </a:schemeClr>
                  </a:glow>
                  <a:outerShdw blurRad="50800" dist="50800" dir="2400000" algn="ctr" rotWithShape="0">
                    <a:schemeClr val="accent2">
                      <a:lumMod val="75000"/>
                    </a:schemeClr>
                  </a:outerShdw>
                </a:effectLst>
                <a:latin typeface="Gotham" pitchFamily="50" charset="0"/>
              </a:rPr>
              <a:t>Death </a:t>
            </a:r>
            <a:br>
              <a:rPr lang="en-US" sz="10000" b="1" dirty="0" smtClean="0">
                <a:effectLst>
                  <a:glow rad="25400">
                    <a:schemeClr val="bg1">
                      <a:alpha val="55000"/>
                    </a:schemeClr>
                  </a:glow>
                  <a:outerShdw blurRad="50800" dist="50800" dir="2400000" algn="ctr" rotWithShape="0">
                    <a:schemeClr val="accent2">
                      <a:lumMod val="75000"/>
                    </a:schemeClr>
                  </a:outerShdw>
                </a:effectLst>
                <a:latin typeface="Gotham" pitchFamily="50" charset="0"/>
              </a:rPr>
            </a:br>
            <a:r>
              <a:rPr lang="en-US" sz="10000" b="1" dirty="0" smtClean="0">
                <a:effectLst>
                  <a:glow rad="25400">
                    <a:schemeClr val="bg1">
                      <a:alpha val="55000"/>
                    </a:schemeClr>
                  </a:glow>
                  <a:outerShdw blurRad="50800" dist="50800" dir="2400000" algn="ctr" rotWithShape="0">
                    <a:schemeClr val="accent2">
                      <a:lumMod val="75000"/>
                    </a:schemeClr>
                  </a:outerShdw>
                </a:effectLst>
                <a:latin typeface="Gotham" pitchFamily="50" charset="0"/>
              </a:rPr>
              <a:t>with </a:t>
            </a:r>
            <a:br>
              <a:rPr lang="en-US" sz="10000" b="1" dirty="0" smtClean="0">
                <a:effectLst>
                  <a:glow rad="25400">
                    <a:schemeClr val="bg1">
                      <a:alpha val="55000"/>
                    </a:schemeClr>
                  </a:glow>
                  <a:outerShdw blurRad="50800" dist="50800" dir="2400000" algn="ctr" rotWithShape="0">
                    <a:schemeClr val="accent2">
                      <a:lumMod val="75000"/>
                    </a:schemeClr>
                  </a:outerShdw>
                </a:effectLst>
                <a:latin typeface="Gotham" pitchFamily="50" charset="0"/>
              </a:rPr>
            </a:br>
            <a:r>
              <a:rPr lang="en-US" sz="10000" b="1" dirty="0" smtClean="0">
                <a:effectLst>
                  <a:glow rad="25400">
                    <a:schemeClr val="bg1">
                      <a:alpha val="55000"/>
                    </a:schemeClr>
                  </a:glow>
                  <a:outerShdw blurRad="50800" dist="50800" dir="2400000" algn="ctr" rotWithShape="0">
                    <a:schemeClr val="accent2">
                      <a:lumMod val="75000"/>
                    </a:schemeClr>
                  </a:outerShdw>
                </a:effectLst>
                <a:latin typeface="Gotham" pitchFamily="50" charset="0"/>
              </a:rPr>
              <a:t>Christ</a:t>
            </a:r>
            <a:endParaRPr lang="en-US" sz="10000" b="1" dirty="0" smtClean="0">
              <a:solidFill>
                <a:schemeClr val="tx1"/>
              </a:solidFill>
              <a:effectLst>
                <a:glow rad="25400">
                  <a:schemeClr val="bg1">
                    <a:alpha val="55000"/>
                  </a:schemeClr>
                </a:glow>
                <a:outerShdw blurRad="50800" dist="50800" dir="2400000" algn="ctr" rotWithShape="0">
                  <a:schemeClr val="accent2">
                    <a:lumMod val="75000"/>
                  </a:schemeClr>
                </a:outerShdw>
              </a:effectLst>
              <a:latin typeface="Gotham" pitchFamily="50" charset="0"/>
            </a:endParaRPr>
          </a:p>
          <a:p>
            <a:endParaRPr lang="en-US" sz="10000" dirty="0">
              <a:effectLst>
                <a:glow>
                  <a:schemeClr val="accent1">
                    <a:alpha val="40000"/>
                  </a:schemeClr>
                </a:glow>
                <a:outerShdw blurRad="50800" dist="50800" dir="2400000" algn="ctr" rotWithShape="0">
                  <a:schemeClr val="accent2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69969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8"/>
            <a:ext cx="8077200" cy="1143000"/>
          </a:xfrm>
        </p:spPr>
        <p:txBody>
          <a:bodyPr>
            <a:normAutofit/>
          </a:bodyPr>
          <a:lstStyle/>
          <a:p>
            <a:r>
              <a:rPr lang="en-US" sz="4500" b="1" dirty="0" smtClean="0">
                <a:effectLst>
                  <a:glow rad="25400">
                    <a:schemeClr val="bg1">
                      <a:alpha val="55000"/>
                    </a:schemeClr>
                  </a:glow>
                  <a:outerShdw blurRad="50800" dist="50800" dir="2400000" algn="ctr" rotWithShape="0">
                    <a:schemeClr val="accent2">
                      <a:lumMod val="75000"/>
                    </a:schemeClr>
                  </a:outerShdw>
                </a:effectLst>
                <a:latin typeface="Gotham" pitchFamily="50" charset="0"/>
              </a:rPr>
              <a:t>Romans 6:6-7</a:t>
            </a:r>
            <a:endParaRPr lang="en-US" sz="4500" b="1" dirty="0">
              <a:effectLst>
                <a:glow rad="25400">
                  <a:schemeClr val="bg1">
                    <a:alpha val="55000"/>
                  </a:schemeClr>
                </a:glow>
                <a:outerShdw blurRad="50800" dist="50800" dir="2400000" algn="ctr" rotWithShape="0">
                  <a:schemeClr val="accent2">
                    <a:lumMod val="75000"/>
                  </a:schemeClr>
                </a:outerShdw>
              </a:effectLst>
              <a:latin typeface="Gotham" pitchFamily="50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447800" y="1219200"/>
            <a:ext cx="7086600" cy="5334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Courier New" panose="02070309020205020404" pitchFamily="49" charset="0"/>
              <a:buChar char="o"/>
            </a:pPr>
            <a:r>
              <a:rPr lang="en-US" sz="4500" b="1" dirty="0" smtClean="0">
                <a:effectLst>
                  <a:glow rad="76200">
                    <a:schemeClr val="accent2">
                      <a:lumMod val="50000"/>
                      <a:alpha val="55000"/>
                    </a:schemeClr>
                  </a:glow>
                </a:effectLst>
                <a:latin typeface="Gotham" pitchFamily="50" charset="0"/>
              </a:rPr>
              <a:t> </a:t>
            </a:r>
            <a:r>
              <a:rPr lang="en-US" sz="5000" b="1" dirty="0" smtClean="0">
                <a:effectLst>
                  <a:glow rad="25400">
                    <a:schemeClr val="bg1">
                      <a:alpha val="55000"/>
                    </a:schemeClr>
                  </a:glow>
                  <a:outerShdw blurRad="50800" dist="50800" dir="2400000" algn="ctr" rotWithShape="0">
                    <a:schemeClr val="accent2">
                      <a:lumMod val="75000"/>
                    </a:schemeClr>
                  </a:outerShdw>
                </a:effectLst>
                <a:latin typeface="Gotham" pitchFamily="50" charset="0"/>
              </a:rPr>
              <a:t>Old self </a:t>
            </a:r>
            <a:r>
              <a:rPr lang="en-US" sz="4500" b="1" dirty="0" smtClean="0">
                <a:effectLst>
                  <a:glow rad="25400">
                    <a:schemeClr val="bg1">
                      <a:alpha val="55000"/>
                    </a:schemeClr>
                  </a:glow>
                  <a:outerShdw blurRad="50800" dist="50800" dir="2400000" algn="ctr" rotWithShape="0">
                    <a:schemeClr val="accent2">
                      <a:lumMod val="75000"/>
                    </a:schemeClr>
                  </a:outerShdw>
                </a:effectLst>
                <a:latin typeface="Gotham" pitchFamily="50" charset="0"/>
              </a:rPr>
              <a:t/>
            </a:r>
            <a:br>
              <a:rPr lang="en-US" sz="4500" b="1" dirty="0" smtClean="0">
                <a:effectLst>
                  <a:glow rad="25400">
                    <a:schemeClr val="bg1">
                      <a:alpha val="55000"/>
                    </a:schemeClr>
                  </a:glow>
                  <a:outerShdw blurRad="50800" dist="50800" dir="2400000" algn="ctr" rotWithShape="0">
                    <a:schemeClr val="accent2">
                      <a:lumMod val="75000"/>
                    </a:schemeClr>
                  </a:outerShdw>
                </a:effectLst>
                <a:latin typeface="Gotham" pitchFamily="50" charset="0"/>
              </a:rPr>
            </a:br>
            <a:r>
              <a:rPr lang="en-US" sz="4500" b="1" dirty="0" smtClean="0">
                <a:effectLst>
                  <a:glow rad="25400">
                    <a:schemeClr val="bg1">
                      <a:alpha val="55000"/>
                    </a:schemeClr>
                  </a:glow>
                  <a:outerShdw blurRad="50800" dist="50800" dir="2400000" algn="ctr" rotWithShape="0">
                    <a:schemeClr val="accent2">
                      <a:lumMod val="75000"/>
                    </a:schemeClr>
                  </a:outerShdw>
                </a:effectLst>
                <a:latin typeface="Gotham" pitchFamily="50" charset="0"/>
              </a:rPr>
              <a:t> (</a:t>
            </a:r>
            <a:r>
              <a:rPr lang="en-US" sz="4500" b="1" i="1" dirty="0" smtClean="0">
                <a:effectLst>
                  <a:glow rad="25400">
                    <a:schemeClr val="bg1">
                      <a:alpha val="55000"/>
                    </a:schemeClr>
                  </a:glow>
                  <a:outerShdw blurRad="50800" dist="50800" dir="2400000" algn="ctr" rotWithShape="0">
                    <a:schemeClr val="accent2">
                      <a:lumMod val="75000"/>
                    </a:schemeClr>
                  </a:outerShdw>
                </a:effectLst>
                <a:latin typeface="Gotham" pitchFamily="50" charset="0"/>
              </a:rPr>
              <a:t>What we were in</a:t>
            </a:r>
            <a:r>
              <a:rPr lang="en-US" sz="4500" b="1" dirty="0" smtClean="0">
                <a:effectLst>
                  <a:glow rad="25400">
                    <a:schemeClr val="bg1">
                      <a:alpha val="55000"/>
                    </a:schemeClr>
                  </a:glow>
                  <a:outerShdw blurRad="50800" dist="50800" dir="2400000" algn="ctr" rotWithShape="0">
                    <a:schemeClr val="accent2">
                      <a:lumMod val="75000"/>
                    </a:schemeClr>
                  </a:outerShdw>
                </a:effectLst>
                <a:latin typeface="Gotham" pitchFamily="50" charset="0"/>
              </a:rPr>
              <a:t>)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Courier New" panose="02070309020205020404" pitchFamily="49" charset="0"/>
              <a:buChar char="o"/>
            </a:pPr>
            <a:r>
              <a:rPr lang="en-US" sz="4500" b="1" dirty="0" smtClean="0">
                <a:effectLst>
                  <a:glow rad="25400">
                    <a:schemeClr val="bg1">
                      <a:alpha val="55000"/>
                    </a:schemeClr>
                  </a:glow>
                  <a:outerShdw blurRad="50800" dist="50800" dir="2400000" algn="ctr" rotWithShape="0">
                    <a:schemeClr val="accent2">
                      <a:lumMod val="75000"/>
                    </a:schemeClr>
                  </a:outerShdw>
                </a:effectLst>
                <a:latin typeface="Gotham" pitchFamily="50" charset="0"/>
              </a:rPr>
              <a:t> </a:t>
            </a:r>
            <a:r>
              <a:rPr lang="en-US" sz="5000" b="1" dirty="0" smtClean="0">
                <a:effectLst>
                  <a:glow rad="25400">
                    <a:schemeClr val="bg1">
                      <a:alpha val="55000"/>
                    </a:schemeClr>
                  </a:glow>
                  <a:outerShdw blurRad="50800" dist="50800" dir="2400000" algn="ctr" rotWithShape="0">
                    <a:schemeClr val="accent2">
                      <a:lumMod val="75000"/>
                    </a:schemeClr>
                  </a:outerShdw>
                </a:effectLst>
                <a:latin typeface="Gotham" pitchFamily="50" charset="0"/>
              </a:rPr>
              <a:t>Body of sin </a:t>
            </a:r>
            <a:br>
              <a:rPr lang="en-US" sz="5000" b="1" dirty="0" smtClean="0">
                <a:effectLst>
                  <a:glow rad="25400">
                    <a:schemeClr val="bg1">
                      <a:alpha val="55000"/>
                    </a:schemeClr>
                  </a:glow>
                  <a:outerShdw blurRad="50800" dist="50800" dir="2400000" algn="ctr" rotWithShape="0">
                    <a:schemeClr val="accent2">
                      <a:lumMod val="75000"/>
                    </a:schemeClr>
                  </a:outerShdw>
                </a:effectLst>
                <a:latin typeface="Gotham" pitchFamily="50" charset="0"/>
              </a:rPr>
            </a:br>
            <a:r>
              <a:rPr lang="en-US" sz="4500" b="1" dirty="0" smtClean="0">
                <a:effectLst>
                  <a:glow rad="25400">
                    <a:schemeClr val="bg1">
                      <a:alpha val="55000"/>
                    </a:schemeClr>
                  </a:glow>
                  <a:outerShdw blurRad="50800" dist="50800" dir="2400000" algn="ctr" rotWithShape="0">
                    <a:schemeClr val="accent2">
                      <a:lumMod val="75000"/>
                    </a:schemeClr>
                  </a:outerShdw>
                </a:effectLst>
                <a:latin typeface="Gotham" pitchFamily="50" charset="0"/>
              </a:rPr>
              <a:t> (</a:t>
            </a:r>
            <a:r>
              <a:rPr lang="en-US" sz="4500" b="1" i="1" dirty="0" smtClean="0">
                <a:effectLst>
                  <a:glow rad="25400">
                    <a:schemeClr val="bg1">
                      <a:alpha val="55000"/>
                    </a:schemeClr>
                  </a:glow>
                  <a:outerShdw blurRad="50800" dist="50800" dir="2400000" algn="ctr" rotWithShape="0">
                    <a:schemeClr val="accent2">
                      <a:lumMod val="75000"/>
                    </a:schemeClr>
                  </a:outerShdw>
                </a:effectLst>
                <a:latin typeface="Gotham" pitchFamily="50" charset="0"/>
              </a:rPr>
              <a:t>What is in us</a:t>
            </a:r>
            <a:r>
              <a:rPr lang="en-US" sz="4500" b="1" dirty="0" smtClean="0">
                <a:effectLst>
                  <a:glow rad="25400">
                    <a:schemeClr val="bg1">
                      <a:alpha val="55000"/>
                    </a:schemeClr>
                  </a:glow>
                  <a:outerShdw blurRad="50800" dist="50800" dir="2400000" algn="ctr" rotWithShape="0">
                    <a:schemeClr val="accent2">
                      <a:lumMod val="75000"/>
                    </a:schemeClr>
                  </a:outerShdw>
                </a:effectLst>
                <a:latin typeface="Gotham" pitchFamily="50" charset="0"/>
              </a:rPr>
              <a:t>)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Courier New" panose="02070309020205020404" pitchFamily="49" charset="0"/>
              <a:buChar char="o"/>
            </a:pPr>
            <a:r>
              <a:rPr lang="en-US" sz="4500" b="1" dirty="0" smtClean="0">
                <a:effectLst>
                  <a:glow rad="25400">
                    <a:schemeClr val="bg1">
                      <a:alpha val="55000"/>
                    </a:schemeClr>
                  </a:glow>
                  <a:outerShdw blurRad="50800" dist="50800" dir="2400000" algn="ctr" rotWithShape="0">
                    <a:schemeClr val="accent2">
                      <a:lumMod val="75000"/>
                    </a:schemeClr>
                  </a:outerShdw>
                </a:effectLst>
                <a:latin typeface="Gotham" pitchFamily="50" charset="0"/>
              </a:rPr>
              <a:t> </a:t>
            </a:r>
            <a:r>
              <a:rPr lang="en-US" sz="5000" b="1" dirty="0" smtClean="0">
                <a:effectLst>
                  <a:glow rad="25400">
                    <a:schemeClr val="bg1">
                      <a:alpha val="55000"/>
                    </a:schemeClr>
                  </a:glow>
                  <a:outerShdw blurRad="50800" dist="50800" dir="2400000" algn="ctr" rotWithShape="0">
                    <a:schemeClr val="accent2">
                      <a:lumMod val="75000"/>
                    </a:schemeClr>
                  </a:outerShdw>
                </a:effectLst>
                <a:latin typeface="Gotham" pitchFamily="50" charset="0"/>
              </a:rPr>
              <a:t>Slaves to sin </a:t>
            </a:r>
            <a:r>
              <a:rPr lang="en-US" sz="4500" b="1" dirty="0" smtClean="0">
                <a:effectLst>
                  <a:glow rad="25400">
                    <a:schemeClr val="bg1">
                      <a:alpha val="55000"/>
                    </a:schemeClr>
                  </a:glow>
                  <a:outerShdw blurRad="50800" dist="50800" dir="2400000" algn="ctr" rotWithShape="0">
                    <a:schemeClr val="accent2">
                      <a:lumMod val="75000"/>
                    </a:schemeClr>
                  </a:outerShdw>
                </a:effectLst>
                <a:latin typeface="Gotham" pitchFamily="50" charset="0"/>
              </a:rPr>
              <a:t/>
            </a:r>
            <a:br>
              <a:rPr lang="en-US" sz="4500" b="1" dirty="0" smtClean="0">
                <a:effectLst>
                  <a:glow rad="25400">
                    <a:schemeClr val="bg1">
                      <a:alpha val="55000"/>
                    </a:schemeClr>
                  </a:glow>
                  <a:outerShdw blurRad="50800" dist="50800" dir="2400000" algn="ctr" rotWithShape="0">
                    <a:schemeClr val="accent2">
                      <a:lumMod val="75000"/>
                    </a:schemeClr>
                  </a:outerShdw>
                </a:effectLst>
                <a:latin typeface="Gotham" pitchFamily="50" charset="0"/>
              </a:rPr>
            </a:br>
            <a:r>
              <a:rPr lang="en-US" sz="4500" b="1" dirty="0" smtClean="0">
                <a:effectLst>
                  <a:glow rad="25400">
                    <a:schemeClr val="bg1">
                      <a:alpha val="55000"/>
                    </a:schemeClr>
                  </a:glow>
                  <a:outerShdw blurRad="50800" dist="50800" dir="2400000" algn="ctr" rotWithShape="0">
                    <a:schemeClr val="accent2">
                      <a:lumMod val="75000"/>
                    </a:schemeClr>
                  </a:outerShdw>
                </a:effectLst>
                <a:latin typeface="Gotham" pitchFamily="50" charset="0"/>
              </a:rPr>
              <a:t> (</a:t>
            </a:r>
            <a:r>
              <a:rPr lang="en-US" sz="4500" b="1" i="1" dirty="0" smtClean="0">
                <a:effectLst>
                  <a:glow rad="25400">
                    <a:schemeClr val="bg1">
                      <a:alpha val="55000"/>
                    </a:schemeClr>
                  </a:glow>
                  <a:outerShdw blurRad="50800" dist="50800" dir="2400000" algn="ctr" rotWithShape="0">
                    <a:schemeClr val="accent2">
                      <a:lumMod val="75000"/>
                    </a:schemeClr>
                  </a:outerShdw>
                </a:effectLst>
                <a:latin typeface="Gotham" pitchFamily="50" charset="0"/>
              </a:rPr>
              <a:t>What we were  </a:t>
            </a:r>
            <a:br>
              <a:rPr lang="en-US" sz="4500" b="1" i="1" dirty="0" smtClean="0">
                <a:effectLst>
                  <a:glow rad="25400">
                    <a:schemeClr val="bg1">
                      <a:alpha val="55000"/>
                    </a:schemeClr>
                  </a:glow>
                  <a:outerShdw blurRad="50800" dist="50800" dir="2400000" algn="ctr" rotWithShape="0">
                    <a:schemeClr val="accent2">
                      <a:lumMod val="75000"/>
                    </a:schemeClr>
                  </a:outerShdw>
                </a:effectLst>
                <a:latin typeface="Gotham" pitchFamily="50" charset="0"/>
              </a:rPr>
            </a:br>
            <a:r>
              <a:rPr lang="en-US" sz="4500" b="1" i="1" dirty="0" smtClean="0">
                <a:effectLst>
                  <a:glow rad="25400">
                    <a:schemeClr val="bg1">
                      <a:alpha val="55000"/>
                    </a:schemeClr>
                  </a:glow>
                  <a:outerShdw blurRad="50800" dist="50800" dir="2400000" algn="ctr" rotWithShape="0">
                    <a:schemeClr val="accent2">
                      <a:lumMod val="75000"/>
                    </a:schemeClr>
                  </a:outerShdw>
                </a:effectLst>
                <a:latin typeface="Gotham" pitchFamily="50" charset="0"/>
              </a:rPr>
              <a:t>   mastered by</a:t>
            </a:r>
            <a:r>
              <a:rPr lang="en-US" sz="4500" b="1" dirty="0" smtClean="0">
                <a:effectLst>
                  <a:glow rad="25400">
                    <a:schemeClr val="bg1">
                      <a:alpha val="55000"/>
                    </a:schemeClr>
                  </a:glow>
                  <a:outerShdw blurRad="50800" dist="50800" dir="2400000" algn="ctr" rotWithShape="0">
                    <a:schemeClr val="accent2">
                      <a:lumMod val="75000"/>
                    </a:schemeClr>
                  </a:outerShdw>
                </a:effectLst>
                <a:latin typeface="Gotham" pitchFamily="50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56117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8"/>
            <a:ext cx="8077200" cy="1143000"/>
          </a:xfrm>
        </p:spPr>
        <p:txBody>
          <a:bodyPr>
            <a:normAutofit/>
          </a:bodyPr>
          <a:lstStyle/>
          <a:p>
            <a:r>
              <a:rPr lang="en-US" sz="4500" b="1" dirty="0" smtClean="0">
                <a:effectLst>
                  <a:glow rad="25400">
                    <a:schemeClr val="bg1">
                      <a:alpha val="55000"/>
                    </a:schemeClr>
                  </a:glow>
                  <a:outerShdw blurRad="50800" dist="50800" dir="2400000" algn="ctr" rotWithShape="0">
                    <a:schemeClr val="accent2">
                      <a:lumMod val="75000"/>
                    </a:schemeClr>
                  </a:outerShdw>
                </a:effectLst>
                <a:latin typeface="Gotham" pitchFamily="50" charset="0"/>
              </a:rPr>
              <a:t>Romans 6:8-12</a:t>
            </a:r>
            <a:endParaRPr lang="en-US" sz="4500" b="1" dirty="0">
              <a:effectLst>
                <a:glow rad="25400">
                  <a:schemeClr val="bg1">
                    <a:alpha val="55000"/>
                  </a:schemeClr>
                </a:glow>
                <a:outerShdw blurRad="50800" dist="50800" dir="2400000" algn="ctr" rotWithShape="0">
                  <a:schemeClr val="accent2">
                    <a:lumMod val="75000"/>
                  </a:schemeClr>
                </a:outerShdw>
              </a:effectLst>
              <a:latin typeface="Gotham" pitchFamily="50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447800" y="1219200"/>
            <a:ext cx="7086600" cy="5334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Courier New" panose="02070309020205020404" pitchFamily="49" charset="0"/>
              <a:buChar char="o"/>
            </a:pPr>
            <a:r>
              <a:rPr lang="en-US" sz="4500" b="1" dirty="0" smtClean="0">
                <a:effectLst>
                  <a:glow rad="76200">
                    <a:schemeClr val="accent2">
                      <a:lumMod val="50000"/>
                      <a:alpha val="55000"/>
                    </a:schemeClr>
                  </a:glow>
                </a:effectLst>
                <a:latin typeface="Gotham" pitchFamily="50" charset="0"/>
              </a:rPr>
              <a:t> </a:t>
            </a:r>
            <a:r>
              <a:rPr lang="en-US" sz="4500" b="1" dirty="0" smtClean="0">
                <a:effectLst>
                  <a:glow rad="25400">
                    <a:schemeClr val="bg1">
                      <a:alpha val="55000"/>
                    </a:schemeClr>
                  </a:glow>
                  <a:outerShdw blurRad="50800" dist="50800" dir="2400000" algn="ctr" rotWithShape="0">
                    <a:schemeClr val="accent2">
                      <a:lumMod val="75000"/>
                    </a:schemeClr>
                  </a:outerShdw>
                </a:effectLst>
                <a:latin typeface="Gotham" pitchFamily="50" charset="0"/>
              </a:rPr>
              <a:t>Jesus takes away </a:t>
            </a:r>
            <a:br>
              <a:rPr lang="en-US" sz="4500" b="1" dirty="0" smtClean="0">
                <a:effectLst>
                  <a:glow rad="25400">
                    <a:schemeClr val="bg1">
                      <a:alpha val="55000"/>
                    </a:schemeClr>
                  </a:glow>
                  <a:outerShdw blurRad="50800" dist="50800" dir="2400000" algn="ctr" rotWithShape="0">
                    <a:schemeClr val="accent2">
                      <a:lumMod val="75000"/>
                    </a:schemeClr>
                  </a:outerShdw>
                </a:effectLst>
                <a:latin typeface="Gotham" pitchFamily="50" charset="0"/>
              </a:rPr>
            </a:br>
            <a:r>
              <a:rPr lang="en-US" sz="4500" b="1" dirty="0" smtClean="0">
                <a:effectLst>
                  <a:glow rad="25400">
                    <a:schemeClr val="bg1">
                      <a:alpha val="55000"/>
                    </a:schemeClr>
                  </a:glow>
                  <a:outerShdw blurRad="50800" dist="50800" dir="2400000" algn="ctr" rotWithShape="0">
                    <a:schemeClr val="accent2">
                      <a:lumMod val="75000"/>
                    </a:schemeClr>
                  </a:outerShdw>
                </a:effectLst>
                <a:latin typeface="Gotham" pitchFamily="50" charset="0"/>
              </a:rPr>
              <a:t> the </a:t>
            </a:r>
            <a:r>
              <a:rPr lang="en-US" sz="4500" b="1" dirty="0" smtClean="0">
                <a:solidFill>
                  <a:srgbClr val="3E1716"/>
                </a:solidFill>
                <a:effectLst>
                  <a:glow rad="25400">
                    <a:schemeClr val="bg1">
                      <a:alpha val="55000"/>
                    </a:schemeClr>
                  </a:glow>
                  <a:outerShdw blurRad="50800" dist="50800" dir="2400000" algn="ctr" rotWithShape="0">
                    <a:schemeClr val="accent2">
                      <a:lumMod val="75000"/>
                    </a:schemeClr>
                  </a:outerShdw>
                </a:effectLst>
                <a:latin typeface="Gotham" pitchFamily="50" charset="0"/>
              </a:rPr>
              <a:t>PENALTY</a:t>
            </a:r>
            <a:r>
              <a:rPr lang="en-US" sz="4500" b="1" dirty="0" smtClean="0">
                <a:effectLst>
                  <a:glow rad="25400">
                    <a:schemeClr val="bg1">
                      <a:alpha val="55000"/>
                    </a:schemeClr>
                  </a:glow>
                  <a:outerShdw blurRad="50800" dist="50800" dir="2400000" algn="ctr" rotWithShape="0">
                    <a:schemeClr val="accent2">
                      <a:lumMod val="75000"/>
                    </a:schemeClr>
                  </a:outerShdw>
                </a:effectLst>
                <a:latin typeface="Gotham" pitchFamily="50" charset="0"/>
              </a:rPr>
              <a:t> of sin  </a:t>
            </a:r>
            <a:br>
              <a:rPr lang="en-US" sz="4500" b="1" dirty="0" smtClean="0">
                <a:effectLst>
                  <a:glow rad="25400">
                    <a:schemeClr val="bg1">
                      <a:alpha val="55000"/>
                    </a:schemeClr>
                  </a:glow>
                  <a:outerShdw blurRad="50800" dist="50800" dir="2400000" algn="ctr" rotWithShape="0">
                    <a:schemeClr val="accent2">
                      <a:lumMod val="75000"/>
                    </a:schemeClr>
                  </a:outerShdw>
                </a:effectLst>
                <a:latin typeface="Gotham" pitchFamily="50" charset="0"/>
              </a:rPr>
            </a:br>
            <a:r>
              <a:rPr lang="en-US" sz="4500" b="1" dirty="0" smtClean="0">
                <a:effectLst>
                  <a:glow rad="25400">
                    <a:schemeClr val="bg1">
                      <a:alpha val="55000"/>
                    </a:schemeClr>
                  </a:glow>
                  <a:outerShdw blurRad="50800" dist="50800" dir="2400000" algn="ctr" rotWithShape="0">
                    <a:schemeClr val="accent2">
                      <a:lumMod val="75000"/>
                    </a:schemeClr>
                  </a:outerShdw>
                </a:effectLst>
                <a:latin typeface="Gotham" pitchFamily="50" charset="0"/>
              </a:rPr>
              <a:t>(</a:t>
            </a:r>
            <a:r>
              <a:rPr lang="en-US" sz="4500" b="1" i="1" dirty="0" smtClean="0">
                <a:effectLst>
                  <a:glow rad="25400">
                    <a:schemeClr val="bg1">
                      <a:alpha val="55000"/>
                    </a:schemeClr>
                  </a:glow>
                  <a:outerShdw blurRad="50800" dist="50800" dir="2400000" algn="ctr" rotWithShape="0">
                    <a:schemeClr val="accent2">
                      <a:lumMod val="75000"/>
                    </a:schemeClr>
                  </a:outerShdw>
                </a:effectLst>
                <a:latin typeface="Gotham" pitchFamily="50" charset="0"/>
              </a:rPr>
              <a:t>We died in Jesus</a:t>
            </a:r>
            <a:r>
              <a:rPr lang="en-US" sz="4500" b="1" dirty="0" smtClean="0">
                <a:effectLst>
                  <a:glow rad="25400">
                    <a:schemeClr val="bg1">
                      <a:alpha val="55000"/>
                    </a:schemeClr>
                  </a:glow>
                  <a:outerShdw blurRad="50800" dist="50800" dir="2400000" algn="ctr" rotWithShape="0">
                    <a:schemeClr val="accent2">
                      <a:lumMod val="75000"/>
                    </a:schemeClr>
                  </a:outerShdw>
                </a:effectLst>
                <a:latin typeface="Gotham" pitchFamily="50" charset="0"/>
              </a:rPr>
              <a:t>)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Courier New" panose="02070309020205020404" pitchFamily="49" charset="0"/>
              <a:buChar char="o"/>
            </a:pPr>
            <a:r>
              <a:rPr lang="en-US" sz="4500" b="1" dirty="0" smtClean="0">
                <a:effectLst>
                  <a:glow rad="25400">
                    <a:schemeClr val="bg1">
                      <a:alpha val="55000"/>
                    </a:schemeClr>
                  </a:glow>
                  <a:outerShdw blurRad="50800" dist="50800" dir="2400000" algn="ctr" rotWithShape="0">
                    <a:schemeClr val="accent2">
                      <a:lumMod val="75000"/>
                    </a:schemeClr>
                  </a:outerShdw>
                </a:effectLst>
                <a:latin typeface="Gotham" pitchFamily="50" charset="0"/>
              </a:rPr>
              <a:t> Jesus takes away </a:t>
            </a:r>
            <a:r>
              <a:rPr lang="en-US" sz="4500" b="1" dirty="0" smtClean="0">
                <a:effectLst>
                  <a:glow rad="25400">
                    <a:schemeClr val="bg1">
                      <a:alpha val="55000"/>
                    </a:schemeClr>
                  </a:glow>
                  <a:outerShdw blurRad="50800" dist="50800" dir="2400000" algn="ctr" rotWithShape="0">
                    <a:schemeClr val="accent2">
                      <a:lumMod val="75000"/>
                    </a:schemeClr>
                  </a:outerShdw>
                </a:effectLst>
                <a:latin typeface="Gotham" pitchFamily="50" charset="0"/>
              </a:rPr>
              <a:t/>
            </a:r>
            <a:br>
              <a:rPr lang="en-US" sz="4500" b="1" dirty="0" smtClean="0">
                <a:effectLst>
                  <a:glow rad="25400">
                    <a:schemeClr val="bg1">
                      <a:alpha val="55000"/>
                    </a:schemeClr>
                  </a:glow>
                  <a:outerShdw blurRad="50800" dist="50800" dir="2400000" algn="ctr" rotWithShape="0">
                    <a:schemeClr val="accent2">
                      <a:lumMod val="75000"/>
                    </a:schemeClr>
                  </a:outerShdw>
                </a:effectLst>
                <a:latin typeface="Gotham" pitchFamily="50" charset="0"/>
              </a:rPr>
            </a:br>
            <a:r>
              <a:rPr lang="en-US" sz="4500" b="1" dirty="0" smtClean="0">
                <a:effectLst>
                  <a:glow rad="25400">
                    <a:schemeClr val="bg1">
                      <a:alpha val="55000"/>
                    </a:schemeClr>
                  </a:glow>
                  <a:outerShdw blurRad="50800" dist="50800" dir="2400000" algn="ctr" rotWithShape="0">
                    <a:schemeClr val="accent2">
                      <a:lumMod val="75000"/>
                    </a:schemeClr>
                  </a:outerShdw>
                </a:effectLst>
                <a:latin typeface="Gotham" pitchFamily="50" charset="0"/>
              </a:rPr>
              <a:t> the </a:t>
            </a:r>
            <a:r>
              <a:rPr lang="en-US" sz="4500" b="1" dirty="0" smtClean="0">
                <a:solidFill>
                  <a:srgbClr val="3E1716"/>
                </a:solidFill>
                <a:effectLst>
                  <a:glow rad="25400">
                    <a:schemeClr val="bg1">
                      <a:alpha val="55000"/>
                    </a:schemeClr>
                  </a:glow>
                  <a:outerShdw blurRad="50800" dist="50800" dir="2400000" algn="ctr" rotWithShape="0">
                    <a:schemeClr val="accent2">
                      <a:lumMod val="75000"/>
                    </a:schemeClr>
                  </a:outerShdw>
                </a:effectLst>
                <a:latin typeface="Gotham" pitchFamily="50" charset="0"/>
              </a:rPr>
              <a:t>SEPARATION</a:t>
            </a:r>
            <a:r>
              <a:rPr lang="en-US" sz="4500" b="1" dirty="0" smtClean="0">
                <a:effectLst>
                  <a:glow rad="25400">
                    <a:schemeClr val="bg1">
                      <a:alpha val="55000"/>
                    </a:schemeClr>
                  </a:glow>
                  <a:outerShdw blurRad="50800" dist="50800" dir="2400000" algn="ctr" rotWithShape="0">
                    <a:schemeClr val="accent2">
                      <a:lumMod val="75000"/>
                    </a:schemeClr>
                  </a:outerShdw>
                </a:effectLst>
                <a:latin typeface="Gotham" pitchFamily="50" charset="0"/>
              </a:rPr>
              <a:t> </a:t>
            </a:r>
            <a:r>
              <a:rPr lang="en-US" sz="4500" b="1" dirty="0" smtClean="0">
                <a:effectLst>
                  <a:glow rad="25400">
                    <a:schemeClr val="bg1">
                      <a:alpha val="55000"/>
                    </a:schemeClr>
                  </a:glow>
                  <a:outerShdw blurRad="50800" dist="50800" dir="2400000" algn="ctr" rotWithShape="0">
                    <a:schemeClr val="accent2">
                      <a:lumMod val="75000"/>
                    </a:schemeClr>
                  </a:outerShdw>
                </a:effectLst>
                <a:latin typeface="Gotham" pitchFamily="50" charset="0"/>
              </a:rPr>
              <a:t/>
            </a:r>
            <a:br>
              <a:rPr lang="en-US" sz="4500" b="1" dirty="0" smtClean="0">
                <a:effectLst>
                  <a:glow rad="25400">
                    <a:schemeClr val="bg1">
                      <a:alpha val="55000"/>
                    </a:schemeClr>
                  </a:glow>
                  <a:outerShdw blurRad="50800" dist="50800" dir="2400000" algn="ctr" rotWithShape="0">
                    <a:schemeClr val="accent2">
                      <a:lumMod val="75000"/>
                    </a:schemeClr>
                  </a:outerShdw>
                </a:effectLst>
                <a:latin typeface="Gotham" pitchFamily="50" charset="0"/>
              </a:rPr>
            </a:br>
            <a:r>
              <a:rPr lang="en-US" sz="4500" b="1" dirty="0" smtClean="0">
                <a:effectLst>
                  <a:glow rad="25400">
                    <a:schemeClr val="bg1">
                      <a:alpha val="55000"/>
                    </a:schemeClr>
                  </a:glow>
                  <a:outerShdw blurRad="50800" dist="50800" dir="2400000" algn="ctr" rotWithShape="0">
                    <a:schemeClr val="accent2">
                      <a:lumMod val="75000"/>
                    </a:schemeClr>
                  </a:outerShdw>
                </a:effectLst>
                <a:latin typeface="Gotham" pitchFamily="50" charset="0"/>
              </a:rPr>
              <a:t>(</a:t>
            </a:r>
            <a:r>
              <a:rPr lang="en-US" sz="4500" b="1" i="1" dirty="0" smtClean="0">
                <a:effectLst>
                  <a:glow rad="25400">
                    <a:schemeClr val="bg1">
                      <a:alpha val="55000"/>
                    </a:schemeClr>
                  </a:glow>
                  <a:outerShdw blurRad="50800" dist="50800" dir="2400000" algn="ctr" rotWithShape="0">
                    <a:schemeClr val="accent2">
                      <a:lumMod val="75000"/>
                    </a:schemeClr>
                  </a:outerShdw>
                </a:effectLst>
                <a:latin typeface="Gotham" pitchFamily="50" charset="0"/>
              </a:rPr>
              <a:t>We live in a </a:t>
            </a:r>
            <a:r>
              <a:rPr lang="en-US" sz="4500" b="1" i="1" dirty="0" smtClean="0">
                <a:effectLst>
                  <a:glow rad="25400">
                    <a:schemeClr val="bg1">
                      <a:alpha val="55000"/>
                    </a:schemeClr>
                  </a:glow>
                  <a:outerShdw blurRad="50800" dist="50800" dir="2400000" algn="ctr" rotWithShape="0">
                    <a:schemeClr val="accent2">
                      <a:lumMod val="75000"/>
                    </a:schemeClr>
                  </a:outerShdw>
                </a:effectLst>
                <a:latin typeface="Gotham" pitchFamily="50" charset="0"/>
              </a:rPr>
              <a:t>restored  </a:t>
            </a:r>
            <a:br>
              <a:rPr lang="en-US" sz="4500" b="1" i="1" dirty="0" smtClean="0">
                <a:effectLst>
                  <a:glow rad="25400">
                    <a:schemeClr val="bg1">
                      <a:alpha val="55000"/>
                    </a:schemeClr>
                  </a:glow>
                  <a:outerShdw blurRad="50800" dist="50800" dir="2400000" algn="ctr" rotWithShape="0">
                    <a:schemeClr val="accent2">
                      <a:lumMod val="75000"/>
                    </a:schemeClr>
                  </a:outerShdw>
                </a:effectLst>
                <a:latin typeface="Gotham" pitchFamily="50" charset="0"/>
              </a:rPr>
            </a:br>
            <a:r>
              <a:rPr lang="en-US" sz="4500" b="1" i="1" dirty="0" smtClean="0">
                <a:effectLst>
                  <a:glow rad="25400">
                    <a:schemeClr val="bg1">
                      <a:alpha val="55000"/>
                    </a:schemeClr>
                  </a:glow>
                  <a:outerShdw blurRad="50800" dist="50800" dir="2400000" algn="ctr" rotWithShape="0">
                    <a:schemeClr val="accent2">
                      <a:lumMod val="75000"/>
                    </a:schemeClr>
                  </a:outerShdw>
                </a:effectLst>
                <a:latin typeface="Gotham" pitchFamily="50" charset="0"/>
              </a:rPr>
              <a:t> relationship </a:t>
            </a:r>
            <a:r>
              <a:rPr lang="en-US" sz="4500" b="1" i="1" dirty="0" smtClean="0">
                <a:effectLst>
                  <a:glow rad="25400">
                    <a:schemeClr val="bg1">
                      <a:alpha val="55000"/>
                    </a:schemeClr>
                  </a:glow>
                  <a:outerShdw blurRad="50800" dist="50800" dir="2400000" algn="ctr" rotWithShape="0">
                    <a:schemeClr val="accent2">
                      <a:lumMod val="75000"/>
                    </a:schemeClr>
                  </a:outerShdw>
                </a:effectLst>
                <a:latin typeface="Gotham" pitchFamily="50" charset="0"/>
              </a:rPr>
              <a:t>with </a:t>
            </a:r>
            <a:br>
              <a:rPr lang="en-US" sz="4500" b="1" i="1" dirty="0" smtClean="0">
                <a:effectLst>
                  <a:glow rad="25400">
                    <a:schemeClr val="bg1">
                      <a:alpha val="55000"/>
                    </a:schemeClr>
                  </a:glow>
                  <a:outerShdw blurRad="50800" dist="50800" dir="2400000" algn="ctr" rotWithShape="0">
                    <a:schemeClr val="accent2">
                      <a:lumMod val="75000"/>
                    </a:schemeClr>
                  </a:outerShdw>
                </a:effectLst>
                <a:latin typeface="Gotham" pitchFamily="50" charset="0"/>
              </a:rPr>
            </a:br>
            <a:r>
              <a:rPr lang="en-US" sz="4500" b="1" i="1" dirty="0" smtClean="0">
                <a:effectLst>
                  <a:glow rad="25400">
                    <a:schemeClr val="bg1">
                      <a:alpha val="55000"/>
                    </a:schemeClr>
                  </a:glow>
                  <a:outerShdw blurRad="50800" dist="50800" dir="2400000" algn="ctr" rotWithShape="0">
                    <a:schemeClr val="accent2">
                      <a:lumMod val="75000"/>
                    </a:schemeClr>
                  </a:outerShdw>
                </a:effectLst>
                <a:latin typeface="Gotham" pitchFamily="50" charset="0"/>
              </a:rPr>
              <a:t> God in Jesus</a:t>
            </a:r>
            <a:r>
              <a:rPr lang="en-US" sz="4500" b="1" dirty="0" smtClean="0">
                <a:effectLst>
                  <a:glow rad="25400">
                    <a:schemeClr val="bg1">
                      <a:alpha val="55000"/>
                    </a:schemeClr>
                  </a:glow>
                  <a:outerShdw blurRad="50800" dist="50800" dir="2400000" algn="ctr" rotWithShape="0">
                    <a:schemeClr val="accent2">
                      <a:lumMod val="75000"/>
                    </a:schemeClr>
                  </a:outerShdw>
                </a:effectLst>
                <a:latin typeface="Gotham" pitchFamily="50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93030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1571</TotalTime>
  <Words>225</Words>
  <Application>Microsoft Office PowerPoint</Application>
  <PresentationFormat>On-screen Show (4:3)</PresentationFormat>
  <Paragraphs>28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Romans 6:4-5</vt:lpstr>
      <vt:lpstr>PowerPoint Presentation</vt:lpstr>
      <vt:lpstr>PowerPoint Presentation</vt:lpstr>
      <vt:lpstr>Romans 6:6-7</vt:lpstr>
      <vt:lpstr>Romans 6:6-7</vt:lpstr>
      <vt:lpstr>Romans 6:8-12</vt:lpstr>
      <vt:lpstr>Romans 6:8-12</vt:lpstr>
      <vt:lpstr>Romans 6:8-12</vt:lpstr>
      <vt:lpstr>Philippians 3:10</vt:lpstr>
      <vt:lpstr>Romans 10:9-10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Shawn McCracken</dc:creator>
  <cp:lastModifiedBy>Shawn</cp:lastModifiedBy>
  <cp:revision>29</cp:revision>
  <dcterms:created xsi:type="dcterms:W3CDTF">2015-04-03T13:29:08Z</dcterms:created>
  <dcterms:modified xsi:type="dcterms:W3CDTF">2015-04-05T10:01:26Z</dcterms:modified>
</cp:coreProperties>
</file>