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56" r:id="rId3"/>
    <p:sldId id="260" r:id="rId4"/>
    <p:sldId id="274" r:id="rId5"/>
    <p:sldId id="272" r:id="rId6"/>
    <p:sldId id="270" r:id="rId7"/>
    <p:sldId id="264" r:id="rId8"/>
    <p:sldId id="266" r:id="rId9"/>
    <p:sldId id="267" r:id="rId10"/>
    <p:sldId id="257" r:id="rId11"/>
    <p:sldId id="258" r:id="rId12"/>
    <p:sldId id="262" r:id="rId13"/>
    <p:sldId id="263" r:id="rId14"/>
    <p:sldId id="271" r:id="rId15"/>
    <p:sldId id="265" r:id="rId16"/>
    <p:sldId id="268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B230"/>
    <a:srgbClr val="6BA42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8E729-7344-478B-B486-6299EC3397FD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1882-E067-4B21-A8E0-487666638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52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1882-E067-4B21-A8E0-4876666381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84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6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33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86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2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8EF39-5C09-46CF-9F98-681C6D6F37D3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809BD-2737-4635-A5DA-7ACF5AD0F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3:5-10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Trust in the Lord with all your heart and lean not on your own understanding;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6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in all your ways </a:t>
            </a:r>
            <a:r>
              <a:rPr lang="en-US" sz="45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submit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to him, and he will make your paths straight.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Do not be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wise in your own eyes; fear the Lord and shun evil…</a:t>
            </a:r>
          </a:p>
        </p:txBody>
      </p:sp>
    </p:spTree>
    <p:extLst>
      <p:ext uri="{BB962C8B-B14F-4D97-AF65-F5344CB8AC3E}">
        <p14:creationId xmlns:p14="http://schemas.microsoft.com/office/powerpoint/2010/main" val="213833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3:5-10</a:t>
            </a:r>
          </a:p>
          <a:p>
            <a:pPr marL="0" indent="0" algn="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This will bring health to your body and nourishment to your bones.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Honor the Lord with your wealth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, with the </a:t>
            </a:r>
            <a:r>
              <a:rPr lang="en-US" sz="4500" b="1" dirty="0" err="1" smtClean="0">
                <a:solidFill>
                  <a:srgbClr val="74B230"/>
                </a:solidFill>
                <a:latin typeface="Calibri" panose="020F0502020204030204" pitchFamily="34" charset="0"/>
              </a:rPr>
              <a:t>firstfruits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of all your crops; </a:t>
            </a:r>
            <a:r>
              <a:rPr lang="en-US" sz="45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10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then your barns will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be filled to overflowing, </a:t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and your vats will brim over with new wine.</a:t>
            </a:r>
          </a:p>
        </p:txBody>
      </p:sp>
    </p:spTree>
    <p:extLst>
      <p:ext uri="{BB962C8B-B14F-4D97-AF65-F5344CB8AC3E}">
        <p14:creationId xmlns:p14="http://schemas.microsoft.com/office/powerpoint/2010/main" val="158523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Deuteronomy 8:18a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But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remember the LORD your God, for it is he who gives you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ability to produce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wealth…</a:t>
            </a:r>
            <a:endParaRPr lang="en-US" sz="45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24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Deuteronomy 14:23b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3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(TLB)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purpose of </a:t>
            </a:r>
            <a:r>
              <a:rPr lang="en-US" sz="4500" b="1" dirty="0">
                <a:solidFill>
                  <a:srgbClr val="74B230"/>
                </a:solidFill>
                <a:latin typeface="Calibri" panose="020F0502020204030204" pitchFamily="34" charset="0"/>
              </a:rPr>
              <a:t>tithing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 is to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teach you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always to put God first in your lives.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6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Honor God with your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066800"/>
            <a:ext cx="8492911" cy="56388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14:31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He who oppresses the poor shows contempt for their Maker, but </a:t>
            </a:r>
            <a:r>
              <a:rPr lang="en-US" sz="4500" b="1" dirty="0">
                <a:solidFill>
                  <a:srgbClr val="74B230"/>
                </a:solidFill>
                <a:latin typeface="Calibri" panose="020F0502020204030204" pitchFamily="34" charset="0"/>
              </a:rPr>
              <a:t>whoever is kind to the needy honors God.    </a:t>
            </a:r>
            <a:endParaRPr lang="en-US" sz="4500" b="1" dirty="0" smtClean="0">
              <a:solidFill>
                <a:srgbClr val="74B23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45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19:17</a:t>
            </a:r>
            <a:endParaRPr lang="en-US" sz="3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who is kind to the poor lends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to the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LORD, and he will </a:t>
            </a: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5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reward </a:t>
            </a:r>
            <a:r>
              <a:rPr lang="en-US" sz="4500" b="1" dirty="0">
                <a:solidFill>
                  <a:schemeClr val="bg1"/>
                </a:solidFill>
                <a:latin typeface="Calibri" panose="020F0502020204030204" pitchFamily="34" charset="0"/>
              </a:rPr>
              <a:t>him for what he has done.</a:t>
            </a:r>
            <a:endParaRPr lang="en-US" sz="45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7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5691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11:3-4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r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3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integrity of the upright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guides them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the unfaithful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are destroyed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by their </a:t>
            </a:r>
            <a:r>
              <a:rPr lang="en-US" sz="4800" b="1" dirty="0" smtClean="0">
                <a:solidFill>
                  <a:srgbClr val="74B230"/>
                </a:solidFill>
                <a:latin typeface="Calibri" panose="020F0502020204030204" pitchFamily="34" charset="0"/>
              </a:rPr>
              <a:t>duplicity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4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Wealth is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worthless in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the day of wrath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but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righteousness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delivers from death.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24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Matthew 6:24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No one can serve two masters.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Either he will hate the one and love the other, or he will be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devoted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to the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one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despise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the other.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You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     cannot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serve both God and Money.</a:t>
            </a:r>
            <a:endParaRPr lang="en-US" sz="5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It’s about the heart!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5334000"/>
          </a:xfrm>
        </p:spPr>
        <p:txBody>
          <a:bodyPr>
            <a:noAutofit/>
          </a:bodyPr>
          <a:lstStyle/>
          <a:p>
            <a:pPr marL="0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5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Matthew 6:21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6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“For </a:t>
            </a:r>
            <a:r>
              <a:rPr lang="en-US" sz="6000" b="1" dirty="0">
                <a:solidFill>
                  <a:srgbClr val="92D050"/>
                </a:solidFill>
                <a:latin typeface="Calibri" panose="020F0502020204030204" pitchFamily="34" charset="0"/>
              </a:rPr>
              <a:t>where your treasure is, there your heart will be also</a:t>
            </a:r>
            <a:r>
              <a:rPr lang="en-US" sz="60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.” </a:t>
            </a:r>
            <a:endParaRPr lang="en-US" sz="6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41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Our prayer regarding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286000" y="1219200"/>
            <a:ext cx="6629400" cy="54864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Integrity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Our daily bread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Wisdom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Increase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Compassionate &amp;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passionate givers</a:t>
            </a:r>
          </a:p>
          <a:p>
            <a:pPr>
              <a:lnSpc>
                <a:spcPct val="80000"/>
              </a:lnSpc>
              <a:spcBef>
                <a:spcPts val="12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Be a blessing</a:t>
            </a:r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74B230"/>
              </a:buClr>
              <a:buFont typeface="Wingdings" panose="05000000000000000000" pitchFamily="2" charset="2"/>
              <a:buChar char="ü"/>
            </a:pP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62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6781799" y="2895599"/>
            <a:ext cx="2203017" cy="1497023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81800" y="3053795"/>
            <a:ext cx="220301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Week 8 </a:t>
            </a:r>
          </a:p>
          <a:p>
            <a:pPr algn="ctr">
              <a:lnSpc>
                <a:spcPct val="80000"/>
              </a:lnSpc>
            </a:pPr>
            <a:r>
              <a:rPr lang="en-US" sz="50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  <a:latin typeface="+mj-lt"/>
              </a:rPr>
              <a:t>Money</a:t>
            </a:r>
            <a:endParaRPr lang="en-US" sz="50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  <a:latin typeface="+mj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14377"/>
            <a:ext cx="7885184" cy="612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5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Matters!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133600" y="1828800"/>
            <a:ext cx="65532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Luke </a:t>
            </a:r>
            <a:b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10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12:13-21</a:t>
            </a:r>
            <a:endParaRPr lang="en-US" sz="100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0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167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27:20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Death and Destruction are 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never satisfied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and neither are the eyes of man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16:8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Better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 little with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righteousness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than much gain with injustice.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510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143000"/>
            <a:ext cx="8569111" cy="55626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Proverbs 13:11 </a:t>
            </a:r>
            <a:endParaRPr lang="en-US" sz="4800" b="1" u="sng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Dishonest money dwindles away, but he who gathers </a:t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money little by little makes it grow.</a:t>
            </a:r>
          </a:p>
          <a:p>
            <a:pPr marL="0" indent="0">
              <a:lnSpc>
                <a:spcPct val="4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</a:t>
            </a: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</a:t>
            </a:r>
            <a:r>
              <a:rPr lang="en-US" sz="48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21:6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 fortune made by a lying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tongue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is a fleeting vapor and a deadly snare.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2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Temptation of money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19200"/>
            <a:ext cx="8492911" cy="5486400"/>
          </a:xfrm>
        </p:spPr>
        <p:txBody>
          <a:bodyPr>
            <a:noAutofit/>
          </a:bodyPr>
          <a:lstStyle/>
          <a:p>
            <a:pPr marL="0" indent="0" algn="r">
              <a:lnSpc>
                <a:spcPct val="8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23:4-5</a:t>
            </a:r>
          </a:p>
          <a:p>
            <a:pPr marL="0" indent="0" algn="r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4800" b="1" baseline="30000" dirty="0">
                <a:solidFill>
                  <a:srgbClr val="74B230"/>
                </a:solidFill>
                <a:latin typeface="Calibri" panose="020F0502020204030204" pitchFamily="34" charset="0"/>
              </a:rPr>
              <a:t>4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 Do not wear yourself out to get rich; have the wisdom to show restraint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5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Cast but a glance at riches, and they are gone, for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they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will surely sprout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wings and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fly off to the sky like an eagle.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57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371600"/>
            <a:ext cx="8492911" cy="53340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1 Timothy 6:10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For </a:t>
            </a:r>
            <a:r>
              <a:rPr lang="en-US" sz="4800" b="1" dirty="0">
                <a:solidFill>
                  <a:srgbClr val="74B230"/>
                </a:solidFill>
                <a:latin typeface="Calibri" panose="020F0502020204030204" pitchFamily="34" charset="0"/>
              </a:rPr>
              <a:t>the love of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money is a root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of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all kinds of evil. Some people, eager for money, have wandered from the faith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pierced themselves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with many griefs.</a:t>
            </a:r>
            <a:endParaRPr lang="en-US" sz="4800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2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95400"/>
            <a:ext cx="8492911" cy="54102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30:7-9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7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“Two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things I ask of you,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LORD; do not refuse me before I die: </a:t>
            </a:r>
            <a:r>
              <a:rPr lang="en-US" sz="4800" b="1" baseline="30000" dirty="0">
                <a:solidFill>
                  <a:schemeClr val="bg1"/>
                </a:solidFill>
                <a:latin typeface="Calibri" panose="020F0502020204030204" pitchFamily="34" charset="0"/>
              </a:rPr>
              <a:t>8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Keep falsehood and lies far from me; give me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neither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poverty nor riches,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 but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give me only my daily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bread… </a:t>
            </a:r>
          </a:p>
        </p:txBody>
      </p:sp>
    </p:spTree>
    <p:extLst>
      <p:ext uri="{BB962C8B-B14F-4D97-AF65-F5344CB8AC3E}">
        <p14:creationId xmlns:p14="http://schemas.microsoft.com/office/powerpoint/2010/main" val="17097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/>
          <p:cNvSpPr/>
          <p:nvPr/>
        </p:nvSpPr>
        <p:spPr>
          <a:xfrm>
            <a:off x="270089" y="228600"/>
            <a:ext cx="8569111" cy="762000"/>
          </a:xfrm>
          <a:prstGeom prst="roundRect">
            <a:avLst/>
          </a:prstGeom>
          <a:solidFill>
            <a:srgbClr val="6BA42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4846542"/>
            <a:ext cx="2590802" cy="2011458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>
          <a:xfrm flipV="1">
            <a:off x="152400" y="152400"/>
            <a:ext cx="0" cy="480060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" y="152400"/>
            <a:ext cx="88392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991600" y="152400"/>
            <a:ext cx="0" cy="6451158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86000" y="6603558"/>
            <a:ext cx="6705600" cy="0"/>
          </a:xfrm>
          <a:prstGeom prst="line">
            <a:avLst/>
          </a:prstGeom>
          <a:ln>
            <a:solidFill>
              <a:srgbClr val="6BA4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346288" y="228600"/>
            <a:ext cx="8416711" cy="87256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800" b="1" dirty="0" smtClean="0">
                <a:solidFill>
                  <a:schemeClr val="bg1"/>
                </a:solidFill>
                <a:effectLst>
                  <a:glow rad="76200">
                    <a:schemeClr val="tx1">
                      <a:alpha val="75000"/>
                    </a:schemeClr>
                  </a:glow>
                </a:effectLst>
              </a:rPr>
              <a:t>Money is not evil</a:t>
            </a:r>
            <a:endParaRPr lang="en-US" sz="4800" b="1" dirty="0">
              <a:solidFill>
                <a:schemeClr val="bg1"/>
              </a:solidFill>
              <a:effectLst>
                <a:glow rad="76200">
                  <a:schemeClr val="tx1">
                    <a:alpha val="75000"/>
                  </a:schemeClr>
                </a:glow>
              </a:effectLst>
            </a:endParaRP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270089" y="1295400"/>
            <a:ext cx="8492911" cy="5410200"/>
          </a:xfrm>
        </p:spPr>
        <p:txBody>
          <a:bodyPr>
            <a:noAutofit/>
          </a:bodyPr>
          <a:lstStyle/>
          <a:p>
            <a:pPr marL="0" indent="0" algn="r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800" b="1" u="sng" dirty="0" smtClean="0">
                <a:solidFill>
                  <a:schemeClr val="bg1"/>
                </a:solidFill>
                <a:latin typeface="Calibri" panose="020F0502020204030204" pitchFamily="34" charset="0"/>
              </a:rPr>
              <a:t>Proverbs 30:7-9</a:t>
            </a:r>
            <a:endParaRPr lang="en-US" sz="4800" b="1" u="sng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…</a:t>
            </a:r>
            <a:r>
              <a:rPr lang="en-US" sz="4800" b="1" baseline="30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9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Otherwise, I may have too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much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and disown you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say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'Who is the LORD?' Or I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may become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poor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           steal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, and 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so </a:t>
            </a:r>
            <a:r>
              <a:rPr 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dishonor the name of my God</a:t>
            </a:r>
            <a:r>
              <a:rPr lang="en-U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.”</a:t>
            </a:r>
            <a:endParaRPr lang="en-U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84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380</Words>
  <Application>Microsoft Office PowerPoint</Application>
  <PresentationFormat>On-screen Show (4:3)</PresentationFormat>
  <Paragraphs>74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Money Matters!</vt:lpstr>
      <vt:lpstr>Temptation of money</vt:lpstr>
      <vt:lpstr>Temptation of money</vt:lpstr>
      <vt:lpstr>Temptation of money</vt:lpstr>
      <vt:lpstr>Money is not evil</vt:lpstr>
      <vt:lpstr>Money is not evil</vt:lpstr>
      <vt:lpstr>Money is not evil</vt:lpstr>
      <vt:lpstr>Honor God with your money</vt:lpstr>
      <vt:lpstr>Honor God with your money</vt:lpstr>
      <vt:lpstr>Honor God with your money</vt:lpstr>
      <vt:lpstr>Honor God with your money</vt:lpstr>
      <vt:lpstr>It’s about the heart!</vt:lpstr>
      <vt:lpstr>It’s about the heart!</vt:lpstr>
      <vt:lpstr>It’s about the heart!</vt:lpstr>
      <vt:lpstr>Our prayer regarding money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42</cp:revision>
  <dcterms:created xsi:type="dcterms:W3CDTF">2015-01-19T14:26:11Z</dcterms:created>
  <dcterms:modified xsi:type="dcterms:W3CDTF">2015-04-26T10:54:47Z</dcterms:modified>
</cp:coreProperties>
</file>