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9" r:id="rId3"/>
    <p:sldId id="270" r:id="rId4"/>
    <p:sldId id="257" r:id="rId5"/>
    <p:sldId id="271" r:id="rId6"/>
    <p:sldId id="272" r:id="rId7"/>
    <p:sldId id="275" r:id="rId8"/>
    <p:sldId id="273" r:id="rId9"/>
    <p:sldId id="274" r:id="rId10"/>
    <p:sldId id="276" r:id="rId11"/>
    <p:sldId id="277" r:id="rId12"/>
    <p:sldId id="278" r:id="rId13"/>
    <p:sldId id="279" r:id="rId14"/>
    <p:sldId id="281" r:id="rId15"/>
    <p:sldId id="28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802A"/>
    <a:srgbClr val="FE6C06"/>
    <a:srgbClr val="C364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78" y="-6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C5007-7D96-4AFE-999C-1C9AA72C3387}" type="datetimeFigureOut">
              <a:rPr lang="en-US" smtClean="0"/>
              <a:t>6/14/2015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C2210-EF75-4FFF-9037-6349823C2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812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C5007-7D96-4AFE-999C-1C9AA72C3387}" type="datetimeFigureOut">
              <a:rPr lang="en-US" smtClean="0"/>
              <a:t>6/14/2015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C2210-EF75-4FFF-9037-6349823C2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576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C5007-7D96-4AFE-999C-1C9AA72C3387}" type="datetimeFigureOut">
              <a:rPr lang="en-US" smtClean="0"/>
              <a:t>6/14/2015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C2210-EF75-4FFF-9037-6349823C2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276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C5007-7D96-4AFE-999C-1C9AA72C3387}" type="datetimeFigureOut">
              <a:rPr lang="en-US" smtClean="0"/>
              <a:t>6/14/2015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C2210-EF75-4FFF-9037-6349823C2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096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C5007-7D96-4AFE-999C-1C9AA72C3387}" type="datetimeFigureOut">
              <a:rPr lang="en-US" smtClean="0"/>
              <a:t>6/14/2015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C2210-EF75-4FFF-9037-6349823C2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031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C5007-7D96-4AFE-999C-1C9AA72C3387}" type="datetimeFigureOut">
              <a:rPr lang="en-US" smtClean="0"/>
              <a:t>6/14/2015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C2210-EF75-4FFF-9037-6349823C2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371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C5007-7D96-4AFE-999C-1C9AA72C3387}" type="datetimeFigureOut">
              <a:rPr lang="en-US" smtClean="0"/>
              <a:t>6/14/2015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C2210-EF75-4FFF-9037-6349823C2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324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C5007-7D96-4AFE-999C-1C9AA72C3387}" type="datetimeFigureOut">
              <a:rPr lang="en-US" smtClean="0"/>
              <a:t>6/14/2015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C2210-EF75-4FFF-9037-6349823C2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600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C5007-7D96-4AFE-999C-1C9AA72C3387}" type="datetimeFigureOut">
              <a:rPr lang="en-US" smtClean="0"/>
              <a:t>6/14/2015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C2210-EF75-4FFF-9037-6349823C2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066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C5007-7D96-4AFE-999C-1C9AA72C3387}" type="datetimeFigureOut">
              <a:rPr lang="en-US" smtClean="0"/>
              <a:t>6/14/2015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C2210-EF75-4FFF-9037-6349823C2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419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C5007-7D96-4AFE-999C-1C9AA72C3387}" type="datetimeFigureOut">
              <a:rPr lang="en-US" smtClean="0"/>
              <a:t>6/14/2015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C2210-EF75-4FFF-9037-6349823C2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046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-4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C5007-7D96-4AFE-999C-1C9AA72C3387}" type="datetimeFigureOut">
              <a:rPr lang="en-US" smtClean="0"/>
              <a:t>6/14/2015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C2210-EF75-4FFF-9037-6349823C2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199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392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500" dirty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Light" pitchFamily="50" charset="0"/>
              </a:rPr>
              <a:t>You might be a </a:t>
            </a: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Light" pitchFamily="50" charset="0"/>
              </a:rPr>
              <a:t/>
            </a:r>
            <a:b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Light" pitchFamily="50" charset="0"/>
              </a:rPr>
            </a:b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Light" pitchFamily="50" charset="0"/>
              </a:rPr>
              <a:t>People-Pleaser </a:t>
            </a:r>
            <a:r>
              <a:rPr lang="en-US" sz="4500" dirty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Light" pitchFamily="50" charset="0"/>
              </a:rPr>
              <a:t>if…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486400"/>
          </a:xfrm>
        </p:spPr>
        <p:txBody>
          <a:bodyPr>
            <a:normAutofit/>
          </a:bodyPr>
          <a:lstStyle/>
          <a:p>
            <a:pPr marL="0" indent="0">
              <a:lnSpc>
                <a:spcPct val="85000"/>
              </a:lnSpc>
              <a:spcBef>
                <a:spcPts val="1200"/>
              </a:spcBef>
              <a:buNone/>
            </a:pP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be easily manipulated</a:t>
            </a:r>
          </a:p>
          <a:p>
            <a:pPr marL="0" indent="0">
              <a:lnSpc>
                <a:spcPct val="85000"/>
              </a:lnSpc>
              <a:spcBef>
                <a:spcPts val="1200"/>
              </a:spcBef>
              <a:buNone/>
            </a:pP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You 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 that others have expectations for you and that you must live up to them</a:t>
            </a:r>
          </a:p>
          <a:p>
            <a:pPr marL="0" indent="0">
              <a:lnSpc>
                <a:spcPct val="85000"/>
              </a:lnSpc>
              <a:spcBef>
                <a:spcPts val="1200"/>
              </a:spcBef>
              <a:buNone/>
            </a:pP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You 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 easily embarrassed</a:t>
            </a:r>
          </a:p>
          <a:p>
            <a:pPr marL="0" indent="0">
              <a:lnSpc>
                <a:spcPct val="85000"/>
              </a:lnSpc>
              <a:spcBef>
                <a:spcPts val="1200"/>
              </a:spcBef>
              <a:buNone/>
            </a:pP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You 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serve in order to be seen and recognized</a:t>
            </a:r>
          </a:p>
          <a:p>
            <a:pPr marL="0" indent="0">
              <a:lnSpc>
                <a:spcPct val="90000"/>
              </a:lnSpc>
              <a:spcBef>
                <a:spcPts val="1200"/>
              </a:spcBef>
              <a:buNone/>
            </a:pPr>
            <a:endParaRPr lang="en-US" sz="4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5952739"/>
            <a:ext cx="3048000" cy="74197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flipH="1">
            <a:off x="0" y="6693878"/>
            <a:ext cx="5943600" cy="0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8077200" y="6694150"/>
            <a:ext cx="1066800" cy="1571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-19050" y="1219200"/>
            <a:ext cx="9144000" cy="0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9218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500" dirty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Light" pitchFamily="50" charset="0"/>
              </a:rPr>
              <a:t>You might be a </a:t>
            </a: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Light" pitchFamily="50" charset="0"/>
              </a:rPr>
              <a:t/>
            </a:r>
            <a:b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Light" pitchFamily="50" charset="0"/>
              </a:rPr>
            </a:b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Light" pitchFamily="50" charset="0"/>
              </a:rPr>
              <a:t>People-Pleaser </a:t>
            </a:r>
            <a:r>
              <a:rPr lang="en-US" sz="4500" dirty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Light" pitchFamily="50" charset="0"/>
              </a:rPr>
              <a:t>if…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486400"/>
          </a:xfrm>
        </p:spPr>
        <p:txBody>
          <a:bodyPr>
            <a:normAutofit/>
          </a:bodyPr>
          <a:lstStyle/>
          <a:p>
            <a:pPr marL="0" indent="0">
              <a:lnSpc>
                <a:spcPct val="85000"/>
              </a:lnSpc>
              <a:spcBef>
                <a:spcPts val="1200"/>
              </a:spcBef>
              <a:buNone/>
            </a:pP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lie in order to make yourself look better before others</a:t>
            </a:r>
          </a:p>
          <a:p>
            <a:pPr marL="0" indent="0">
              <a:lnSpc>
                <a:spcPct val="85000"/>
              </a:lnSpc>
              <a:spcBef>
                <a:spcPts val="1200"/>
              </a:spcBef>
              <a:buNone/>
            </a:pP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You 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overly concerned with your appearance</a:t>
            </a:r>
          </a:p>
          <a:p>
            <a:pPr marL="0" indent="0">
              <a:lnSpc>
                <a:spcPct val="85000"/>
              </a:lnSpc>
              <a:spcBef>
                <a:spcPts val="1200"/>
              </a:spcBef>
              <a:buNone/>
            </a:pP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You 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 compliments for the sole purpose of having them reciprocated</a:t>
            </a:r>
          </a:p>
          <a:p>
            <a:pPr marL="0" indent="0">
              <a:lnSpc>
                <a:spcPct val="85000"/>
              </a:lnSpc>
              <a:spcBef>
                <a:spcPts val="1200"/>
              </a:spcBef>
              <a:buNone/>
            </a:pP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You 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a hard time being free in worship </a:t>
            </a:r>
          </a:p>
          <a:p>
            <a:pPr marL="0" indent="0">
              <a:lnSpc>
                <a:spcPct val="90000"/>
              </a:lnSpc>
              <a:spcBef>
                <a:spcPts val="1200"/>
              </a:spcBef>
              <a:buNone/>
            </a:pPr>
            <a:endParaRPr lang="en-US" sz="4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5952739"/>
            <a:ext cx="3048000" cy="74197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flipH="1">
            <a:off x="0" y="6693878"/>
            <a:ext cx="5943600" cy="0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8077200" y="6694150"/>
            <a:ext cx="1066800" cy="1571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-19050" y="1219200"/>
            <a:ext cx="9144000" cy="0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886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Light" pitchFamily="50" charset="0"/>
              </a:rPr>
              <a:t>Overcoming the </a:t>
            </a:r>
            <a:b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Light" pitchFamily="50" charset="0"/>
              </a:rPr>
            </a:b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Light" pitchFamily="50" charset="0"/>
              </a:rPr>
              <a:t>Fear of Man:</a:t>
            </a:r>
            <a:endParaRPr lang="en-US" sz="4500" dirty="0">
              <a:solidFill>
                <a:srgbClr val="FE80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tham Light" pitchFamily="50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486400"/>
          </a:xfrm>
        </p:spPr>
        <p:txBody>
          <a:bodyPr>
            <a:normAutofit/>
          </a:bodyPr>
          <a:lstStyle/>
          <a:p>
            <a:pPr marL="0" indent="0">
              <a:lnSpc>
                <a:spcPct val="85000"/>
              </a:lnSpc>
              <a:spcBef>
                <a:spcPts val="1800"/>
              </a:spcBef>
              <a:buNone/>
            </a:pP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CONFESS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it as SIN</a:t>
            </a:r>
          </a:p>
          <a:p>
            <a:pPr marL="0" indent="0">
              <a:lnSpc>
                <a:spcPct val="85000"/>
              </a:lnSpc>
              <a:spcBef>
                <a:spcPts val="1800"/>
              </a:spcBef>
              <a:buNone/>
            </a:pP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REPENT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(Turn from… Turn to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…)</a:t>
            </a:r>
          </a:p>
          <a:p>
            <a:pPr marL="0" indent="0">
              <a:lnSpc>
                <a:spcPct val="85000"/>
              </a:lnSpc>
              <a:spcBef>
                <a:spcPts val="1800"/>
              </a:spcBef>
              <a:buNone/>
            </a:pP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Put 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</a:t>
            </a:r>
            <a:r>
              <a:rPr lang="en-US" sz="4500" dirty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TRUST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the 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</a:t>
            </a:r>
          </a:p>
          <a:p>
            <a:pPr marL="0" indent="0">
              <a:lnSpc>
                <a:spcPct val="85000"/>
              </a:lnSpc>
              <a:spcBef>
                <a:spcPts val="1800"/>
              </a:spcBef>
              <a:buNone/>
            </a:pP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you find yourself DESIRING people’s 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approval</a:t>
            </a:r>
          </a:p>
          <a:p>
            <a:pPr marL="0" indent="0">
              <a:lnSpc>
                <a:spcPct val="85000"/>
              </a:lnSpc>
              <a:spcBef>
                <a:spcPts val="1800"/>
              </a:spcBef>
              <a:buNone/>
            </a:pPr>
            <a:r>
              <a:rPr lang="en-US" sz="4500" dirty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things </a:t>
            </a:r>
            <a:r>
              <a:rPr lang="en-US" sz="4500" dirty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ANONYMOUSLY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a season</a:t>
            </a:r>
          </a:p>
          <a:p>
            <a:pPr marL="0" indent="0">
              <a:lnSpc>
                <a:spcPct val="90000"/>
              </a:lnSpc>
              <a:spcBef>
                <a:spcPts val="1200"/>
              </a:spcBef>
              <a:buNone/>
            </a:pPr>
            <a:endParaRPr lang="en-US" sz="4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5952739"/>
            <a:ext cx="3048000" cy="74197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flipH="1">
            <a:off x="0" y="6693878"/>
            <a:ext cx="5943600" cy="0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8077200" y="6694150"/>
            <a:ext cx="1066800" cy="1571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-19050" y="1219200"/>
            <a:ext cx="9144000" cy="0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459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Light" pitchFamily="50" charset="0"/>
              </a:rPr>
              <a:t>Overcoming the </a:t>
            </a:r>
            <a:b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Light" pitchFamily="50" charset="0"/>
              </a:rPr>
            </a:b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Light" pitchFamily="50" charset="0"/>
              </a:rPr>
              <a:t>Fear of Man:</a:t>
            </a:r>
            <a:endParaRPr lang="en-US" sz="4500" dirty="0">
              <a:solidFill>
                <a:srgbClr val="FE80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tham Light" pitchFamily="50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486400"/>
          </a:xfrm>
        </p:spPr>
        <p:txBody>
          <a:bodyPr>
            <a:normAutofit/>
          </a:bodyPr>
          <a:lstStyle/>
          <a:p>
            <a:pPr marL="0" indent="0">
              <a:lnSpc>
                <a:spcPct val="85000"/>
              </a:lnSpc>
              <a:spcBef>
                <a:spcPts val="1800"/>
              </a:spcBef>
              <a:buNone/>
            </a:pP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CHECK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</a:t>
            </a:r>
            <a:r>
              <a:rPr lang="en-US" sz="4500" dirty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MOTIVATION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be honest with yourself</a:t>
            </a:r>
          </a:p>
          <a:p>
            <a:pPr marL="0" indent="0">
              <a:lnSpc>
                <a:spcPct val="85000"/>
              </a:lnSpc>
              <a:spcBef>
                <a:spcPts val="1800"/>
              </a:spcBef>
              <a:buNone/>
            </a:pP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</a:t>
            </a:r>
            <a:r>
              <a:rPr lang="en-US" sz="4500" dirty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 be BIGGER to you 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 people are </a:t>
            </a:r>
          </a:p>
          <a:p>
            <a:pPr marL="0" indent="0">
              <a:lnSpc>
                <a:spcPct val="85000"/>
              </a:lnSpc>
              <a:spcBef>
                <a:spcPts val="1800"/>
              </a:spcBef>
              <a:buNone/>
            </a:pPr>
            <a:r>
              <a:rPr lang="en-US" sz="45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</a:t>
            </a:r>
            <a:r>
              <a:rPr lang="en-US" sz="45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118:6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(NKJV) </a:t>
            </a:r>
            <a: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 is on my side; I will not fear. What can man do to me?</a:t>
            </a:r>
          </a:p>
          <a:p>
            <a:pPr marL="0" indent="0">
              <a:lnSpc>
                <a:spcPct val="90000"/>
              </a:lnSpc>
              <a:spcBef>
                <a:spcPts val="1200"/>
              </a:spcBef>
              <a:buNone/>
            </a:pPr>
            <a:endParaRPr lang="en-US" sz="4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5952739"/>
            <a:ext cx="3048000" cy="74197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flipH="1">
            <a:off x="0" y="6693878"/>
            <a:ext cx="5943600" cy="0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8077200" y="6694150"/>
            <a:ext cx="1066800" cy="1571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-19050" y="1219200"/>
            <a:ext cx="9144000" cy="0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7387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Autofit/>
          </a:bodyPr>
          <a:lstStyle/>
          <a:p>
            <a:r>
              <a:rPr lang="en-US" sz="4500" dirty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Light" pitchFamily="50" charset="0"/>
              </a:rPr>
              <a:t>Galatians </a:t>
            </a: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Light" pitchFamily="50" charset="0"/>
              </a:rPr>
              <a:t>1:10</a:t>
            </a:r>
            <a:endParaRPr lang="en-US" sz="4500" dirty="0">
              <a:solidFill>
                <a:srgbClr val="FE80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tham Light" pitchFamily="50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066800"/>
            <a:ext cx="8458200" cy="5059363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spcBef>
                <a:spcPts val="1200"/>
              </a:spcBef>
              <a:buNone/>
            </a:pPr>
            <a:r>
              <a:rPr lang="en-US" sz="5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 </a:t>
            </a:r>
            <a:r>
              <a:rPr lang="en-US" sz="5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now trying to win the approval of men, or of God? Or am I trying to please men? If I were still trying to please men, I would not be a servant of Christ.</a:t>
            </a:r>
            <a:endParaRPr lang="en-US" sz="5500" dirty="0" smtClean="0">
              <a:solidFill>
                <a:srgbClr val="FE80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5952739"/>
            <a:ext cx="3048000" cy="74197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flipH="1">
            <a:off x="0" y="6693878"/>
            <a:ext cx="5943600" cy="0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8077200" y="6694150"/>
            <a:ext cx="1066800" cy="1571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0" y="762000"/>
            <a:ext cx="9144000" cy="0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2774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0405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886200"/>
            <a:ext cx="6934200" cy="1752600"/>
          </a:xfrm>
        </p:spPr>
        <p:txBody>
          <a:bodyPr/>
          <a:lstStyle/>
          <a:p>
            <a:pPr algn="l">
              <a:lnSpc>
                <a:spcPct val="9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Week 2</a:t>
            </a:r>
          </a:p>
          <a:p>
            <a:pPr algn="l">
              <a:lnSpc>
                <a:spcPct val="9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Freedom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 Being a People-Pleaser</a:t>
            </a:r>
          </a:p>
          <a:p>
            <a:pPr algn="l">
              <a:lnSpc>
                <a:spcPct val="9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(Galatians 1:10-24)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123" y="1629346"/>
            <a:ext cx="8163653" cy="1987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901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Autofit/>
          </a:bodyPr>
          <a:lstStyle/>
          <a:p>
            <a:r>
              <a:rPr lang="en-US" sz="4500" dirty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Light" pitchFamily="50" charset="0"/>
              </a:rPr>
              <a:t>Galatians </a:t>
            </a: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Light" pitchFamily="50" charset="0"/>
              </a:rPr>
              <a:t>1:10-24</a:t>
            </a:r>
            <a:endParaRPr lang="en-US" sz="4500" dirty="0">
              <a:solidFill>
                <a:srgbClr val="FE80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tham Light" pitchFamily="50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135563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summary, Paul 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argued… </a:t>
            </a:r>
          </a:p>
          <a:p>
            <a:pPr marL="0" indent="0">
              <a:lnSpc>
                <a:spcPct val="90000"/>
              </a:lnSpc>
              <a:spcBef>
                <a:spcPts val="1200"/>
              </a:spcBef>
              <a:buClr>
                <a:srgbClr val="FE802A"/>
              </a:buClr>
              <a:buNone/>
            </a:pP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his 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biggest claim 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importance was 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he once was a sinner but now was saved</a:t>
            </a:r>
          </a:p>
          <a:p>
            <a:pPr marL="0" indent="0">
              <a:lnSpc>
                <a:spcPct val="90000"/>
              </a:lnSpc>
              <a:spcBef>
                <a:spcPts val="800"/>
              </a:spcBef>
              <a:buClr>
                <a:srgbClr val="FE802A"/>
              </a:buClr>
              <a:buNone/>
            </a:pP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his 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authority came 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his submission 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and he had none on his own </a:t>
            </a:r>
          </a:p>
          <a:p>
            <a:pPr marL="0" indent="0">
              <a:lnSpc>
                <a:spcPct val="90000"/>
              </a:lnSpc>
              <a:spcBef>
                <a:spcPts val="800"/>
              </a:spcBef>
              <a:buClr>
                <a:srgbClr val="FE802A"/>
              </a:buClr>
              <a:buNone/>
            </a:pP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his 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reliance 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 on God’s approval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5952739"/>
            <a:ext cx="3048000" cy="74197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flipH="1">
            <a:off x="0" y="6693878"/>
            <a:ext cx="5943600" cy="0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8077200" y="6694150"/>
            <a:ext cx="1066800" cy="1571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0" y="762000"/>
            <a:ext cx="9144000" cy="0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7327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Autofit/>
          </a:bodyPr>
          <a:lstStyle/>
          <a:p>
            <a:r>
              <a:rPr lang="en-US" sz="4500" dirty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Light" pitchFamily="50" charset="0"/>
              </a:rPr>
              <a:t>Galatians </a:t>
            </a: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Light" pitchFamily="50" charset="0"/>
              </a:rPr>
              <a:t>1:10</a:t>
            </a:r>
            <a:endParaRPr lang="en-US" sz="4500" dirty="0">
              <a:solidFill>
                <a:srgbClr val="FE80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tham Light" pitchFamily="50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066800"/>
            <a:ext cx="8458200" cy="5059363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spcBef>
                <a:spcPts val="1200"/>
              </a:spcBef>
              <a:buNone/>
            </a:pPr>
            <a:r>
              <a:rPr lang="en-US" sz="5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 </a:t>
            </a:r>
            <a:r>
              <a:rPr lang="en-US" sz="5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now trying to win the approval of men, or of God? Or am I trying to please men? If I were still trying to please men, I would not be a servant of Christ.</a:t>
            </a:r>
            <a:endParaRPr lang="en-US" sz="5500" dirty="0" smtClean="0">
              <a:solidFill>
                <a:srgbClr val="FE80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5952739"/>
            <a:ext cx="3048000" cy="74197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flipH="1">
            <a:off x="0" y="6693878"/>
            <a:ext cx="5943600" cy="0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8077200" y="6694150"/>
            <a:ext cx="1066800" cy="1571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0" y="762000"/>
            <a:ext cx="9144000" cy="0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8311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Autofit/>
          </a:bodyPr>
          <a:lstStyle/>
          <a:p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Light" pitchFamily="50" charset="0"/>
              </a:rPr>
              <a:t>Galatians 1:10</a:t>
            </a:r>
            <a:endParaRPr lang="en-US" sz="4500" dirty="0">
              <a:solidFill>
                <a:srgbClr val="FE80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tham Light" pitchFamily="50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5059363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spcBef>
                <a:spcPts val="1200"/>
              </a:spcBef>
              <a:buNone/>
            </a:pPr>
            <a:r>
              <a:rPr lang="en-US" sz="4500" dirty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Why ask those questions about winning approval? </a:t>
            </a:r>
          </a:p>
          <a:p>
            <a:pPr marL="0" indent="0">
              <a:lnSpc>
                <a:spcPct val="90000"/>
              </a:lnSpc>
              <a:spcBef>
                <a:spcPts val="1800"/>
              </a:spcBef>
              <a:spcAft>
                <a:spcPts val="600"/>
              </a:spcAft>
              <a:buNone/>
            </a:pP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 Pleasing men 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in opposition to being a </a:t>
            </a: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servant of Christ</a:t>
            </a:r>
          </a:p>
          <a:p>
            <a:pPr marL="0" indent="0">
              <a:lnSpc>
                <a:spcPct val="90000"/>
              </a:lnSpc>
              <a:spcBef>
                <a:spcPts val="1200"/>
              </a:spcBef>
              <a:buNone/>
            </a:pPr>
            <a:r>
              <a:rPr lang="en-US" sz="4500" dirty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 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ine 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line between being approved by others and having such approval as our 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motivation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5952739"/>
            <a:ext cx="3048000" cy="74197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flipH="1">
            <a:off x="0" y="6693878"/>
            <a:ext cx="5943600" cy="0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8077200" y="6694150"/>
            <a:ext cx="1066800" cy="1571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0" y="762000"/>
            <a:ext cx="9144000" cy="0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64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Autofit/>
          </a:bodyPr>
          <a:lstStyle/>
          <a:p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Light" pitchFamily="50" charset="0"/>
              </a:rPr>
              <a:t>Fear of Man</a:t>
            </a:r>
            <a:endParaRPr lang="en-US" sz="4500" dirty="0">
              <a:solidFill>
                <a:srgbClr val="FE80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tham Light" pitchFamily="50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54102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spcBef>
                <a:spcPts val="1200"/>
              </a:spcBef>
              <a:buNone/>
            </a:pPr>
            <a:r>
              <a:rPr lang="en-US" sz="4500" dirty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5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Proverbs 29:25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(NKJV) 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fear of man </a:t>
            </a:r>
            <a:r>
              <a:rPr lang="en-US" sz="4500" dirty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brings a snare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but whoever </a:t>
            </a:r>
            <a:r>
              <a:rPr lang="en-US" sz="4500" dirty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trusts in the Lord 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shall be safe.</a:t>
            </a:r>
          </a:p>
          <a:p>
            <a:pPr marL="0" indent="0">
              <a:lnSpc>
                <a:spcPct val="90000"/>
              </a:lnSpc>
              <a:spcBef>
                <a:spcPts val="1200"/>
              </a:spcBef>
              <a:buNone/>
            </a:pP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en-US" sz="45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Proverbs </a:t>
            </a:r>
            <a:r>
              <a:rPr lang="en-US" sz="45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29:25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(MSG) 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fear of human opinion </a:t>
            </a:r>
            <a:r>
              <a:rPr lang="en-US" sz="4500" dirty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disables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sz="4500" dirty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trusting in God protects you from that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5952739"/>
            <a:ext cx="3048000" cy="74197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flipH="1">
            <a:off x="0" y="6693878"/>
            <a:ext cx="5943600" cy="0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8077200" y="6694150"/>
            <a:ext cx="1066800" cy="1571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0" y="762000"/>
            <a:ext cx="9144000" cy="0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1695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Autofit/>
          </a:bodyPr>
          <a:lstStyle/>
          <a:p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Light" pitchFamily="50" charset="0"/>
              </a:rPr>
              <a:t>Fear of Man</a:t>
            </a:r>
            <a:endParaRPr lang="en-US" sz="4500" dirty="0">
              <a:solidFill>
                <a:srgbClr val="FE80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tham Light" pitchFamily="50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54102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spcBef>
                <a:spcPts val="1200"/>
              </a:spcBef>
              <a:buNone/>
            </a:pP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need to be accepted:</a:t>
            </a:r>
          </a:p>
          <a:p>
            <a:pPr marL="0" indent="0">
              <a:lnSpc>
                <a:spcPct val="90000"/>
              </a:lnSpc>
              <a:spcBef>
                <a:spcPts val="1200"/>
              </a:spcBef>
              <a:buNone/>
            </a:pP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 must have the approval of 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certain 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 people (or everybody) in order to feel good about myself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0" indent="0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z="4500" dirty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 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be judged and/or accepted by 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others based on my performance.”</a:t>
            </a:r>
            <a:endParaRPr lang="en-US" sz="4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5952739"/>
            <a:ext cx="3048000" cy="74197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flipH="1">
            <a:off x="0" y="6693878"/>
            <a:ext cx="5943600" cy="0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8077200" y="6694150"/>
            <a:ext cx="1066800" cy="1571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0" y="762000"/>
            <a:ext cx="9144000" cy="0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3409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500" dirty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Light" pitchFamily="50" charset="0"/>
              </a:rPr>
              <a:t>You might be a </a:t>
            </a: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Light" pitchFamily="50" charset="0"/>
              </a:rPr>
              <a:t/>
            </a:r>
            <a:b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Light" pitchFamily="50" charset="0"/>
              </a:rPr>
            </a:b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Light" pitchFamily="50" charset="0"/>
              </a:rPr>
              <a:t>People-Pleaser </a:t>
            </a:r>
            <a:r>
              <a:rPr lang="en-US" sz="4500" dirty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Light" pitchFamily="50" charset="0"/>
              </a:rPr>
              <a:t>if…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322278"/>
          </a:xfrm>
        </p:spPr>
        <p:txBody>
          <a:bodyPr>
            <a:normAutofit/>
          </a:bodyPr>
          <a:lstStyle/>
          <a:p>
            <a:pPr marL="0" indent="0">
              <a:lnSpc>
                <a:spcPct val="85000"/>
              </a:lnSpc>
              <a:spcBef>
                <a:spcPts val="1200"/>
              </a:spcBef>
              <a:buNone/>
            </a:pPr>
            <a:r>
              <a:rPr lang="en-US" sz="4200" dirty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en-US" sz="4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fear being criticized and hate 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correction</a:t>
            </a:r>
          </a:p>
          <a:p>
            <a:pPr marL="0" indent="0">
              <a:lnSpc>
                <a:spcPct val="85000"/>
              </a:lnSpc>
              <a:spcBef>
                <a:spcPts val="1200"/>
              </a:spcBef>
              <a:buNone/>
            </a:pP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hard saying “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no,” because 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fear what someone will think of you </a:t>
            </a:r>
            <a:endParaRPr lang="en-US" sz="45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85000"/>
              </a:lnSpc>
              <a:spcBef>
                <a:spcPts val="1200"/>
              </a:spcBef>
              <a:buNone/>
            </a:pP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not confess sin to others for accountability 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because  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don’t want to feel shamed in their eyes</a:t>
            </a:r>
          </a:p>
          <a:p>
            <a:pPr marL="0" indent="0">
              <a:lnSpc>
                <a:spcPct val="90000"/>
              </a:lnSpc>
              <a:spcBef>
                <a:spcPts val="1200"/>
              </a:spcBef>
              <a:buNone/>
            </a:pPr>
            <a:endParaRPr lang="en-US" sz="4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5952739"/>
            <a:ext cx="3048000" cy="74197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flipH="1">
            <a:off x="0" y="6693878"/>
            <a:ext cx="5943600" cy="0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8077200" y="6694150"/>
            <a:ext cx="1066800" cy="1571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0" y="1219200"/>
            <a:ext cx="9144000" cy="0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6160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500" dirty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Light" pitchFamily="50" charset="0"/>
              </a:rPr>
              <a:t>You might be a </a:t>
            </a: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Light" pitchFamily="50" charset="0"/>
              </a:rPr>
              <a:t/>
            </a:r>
            <a:b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Light" pitchFamily="50" charset="0"/>
              </a:rPr>
            </a:b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Light" pitchFamily="50" charset="0"/>
              </a:rPr>
              <a:t>People-Pleaser </a:t>
            </a:r>
            <a:r>
              <a:rPr lang="en-US" sz="4500" dirty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tham Light" pitchFamily="50" charset="0"/>
              </a:rPr>
              <a:t>if…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486400"/>
          </a:xfrm>
        </p:spPr>
        <p:txBody>
          <a:bodyPr>
            <a:normAutofit/>
          </a:bodyPr>
          <a:lstStyle/>
          <a:p>
            <a:pPr marL="0" indent="0">
              <a:lnSpc>
                <a:spcPct val="85000"/>
              </a:lnSpc>
              <a:spcBef>
                <a:spcPts val="1200"/>
              </a:spcBef>
              <a:buNone/>
            </a:pPr>
            <a:r>
              <a:rPr lang="en-US" sz="4500" dirty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paralyzed in making decisions because you are not sure what others would 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</a:t>
            </a:r>
          </a:p>
          <a:p>
            <a:pPr marL="0" indent="0">
              <a:lnSpc>
                <a:spcPct val="85000"/>
              </a:lnSpc>
              <a:spcBef>
                <a:spcPts val="1200"/>
              </a:spcBef>
              <a:buNone/>
            </a:pP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You 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always second-guessing decisions based on what others 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</a:t>
            </a:r>
          </a:p>
          <a:p>
            <a:pPr marL="0" indent="0">
              <a:lnSpc>
                <a:spcPct val="85000"/>
              </a:lnSpc>
              <a:spcBef>
                <a:spcPts val="1200"/>
              </a:spcBef>
              <a:buNone/>
            </a:pPr>
            <a:r>
              <a:rPr lang="en-US" sz="4500" dirty="0" smtClean="0">
                <a:solidFill>
                  <a:srgbClr val="FE80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en-US" sz="4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You </a:t>
            </a:r>
            <a:r>
              <a:rPr lang="en-US" sz="4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 a certain way when certain people are around</a:t>
            </a:r>
          </a:p>
          <a:p>
            <a:pPr marL="0" indent="0">
              <a:lnSpc>
                <a:spcPct val="90000"/>
              </a:lnSpc>
              <a:spcBef>
                <a:spcPts val="1200"/>
              </a:spcBef>
              <a:buNone/>
            </a:pPr>
            <a:endParaRPr lang="en-US" sz="4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5952739"/>
            <a:ext cx="3048000" cy="74197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 flipH="1">
            <a:off x="0" y="6693878"/>
            <a:ext cx="5943600" cy="0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8077200" y="6694150"/>
            <a:ext cx="1066800" cy="1571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-19050" y="1219200"/>
            <a:ext cx="9144000" cy="0"/>
          </a:xfrm>
          <a:prstGeom prst="line">
            <a:avLst/>
          </a:prstGeom>
          <a:ln>
            <a:solidFill>
              <a:srgbClr val="FE8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699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931</TotalTime>
  <Words>453</Words>
  <Application>Microsoft Office PowerPoint</Application>
  <PresentationFormat>On-screen Show (4:3)</PresentationFormat>
  <Paragraphs>51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Galatians 1:10-24</vt:lpstr>
      <vt:lpstr>Galatians 1:10</vt:lpstr>
      <vt:lpstr>Galatians 1:10</vt:lpstr>
      <vt:lpstr>Fear of Man</vt:lpstr>
      <vt:lpstr>Fear of Man</vt:lpstr>
      <vt:lpstr>You might be a  People-Pleaser if…</vt:lpstr>
      <vt:lpstr>You might be a  People-Pleaser if…</vt:lpstr>
      <vt:lpstr>You might be a  People-Pleaser if…</vt:lpstr>
      <vt:lpstr>You might be a  People-Pleaser if…</vt:lpstr>
      <vt:lpstr>Overcoming the  Fear of Man:</vt:lpstr>
      <vt:lpstr>Overcoming the  Fear of Man:</vt:lpstr>
      <vt:lpstr>Galatians 1:10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Shawn McCracken</dc:creator>
  <cp:lastModifiedBy>Shawn</cp:lastModifiedBy>
  <cp:revision>55</cp:revision>
  <dcterms:created xsi:type="dcterms:W3CDTF">2015-05-11T17:01:00Z</dcterms:created>
  <dcterms:modified xsi:type="dcterms:W3CDTF">2015-06-14T10:57:12Z</dcterms:modified>
</cp:coreProperties>
</file>