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86" r:id="rId5"/>
    <p:sldId id="282" r:id="rId6"/>
    <p:sldId id="284" r:id="rId7"/>
    <p:sldId id="287" r:id="rId8"/>
    <p:sldId id="285" r:id="rId9"/>
    <p:sldId id="289" r:id="rId10"/>
    <p:sldId id="288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02A"/>
    <a:srgbClr val="FE6C06"/>
    <a:srgbClr val="C36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70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7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9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3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6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4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5007-7D96-4AFE-999C-1C9AA72C33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9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9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What is faith?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involves confident </a:t>
            </a:r>
            <a:r>
              <a:rPr lang="en-US" sz="4400" b="1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en-US" sz="4400" dirty="0" smtClean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will lead you to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that are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expressions of your trust in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Consider Abraham…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1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2 Dimensions of Faith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Dimensional-Faith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Sees realities in the realm of possibilities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said it, so I believe it (or will do it)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dimension is engaging </a:t>
            </a: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09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2 Dimensions of Faith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Dimensional-Faith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Sees realities in the realm of impossibilities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needed or it won’t happen!</a:t>
            </a: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42900" y="1752600"/>
            <a:ext cx="8458200" cy="4696670"/>
          </a:xfrm>
          <a:prstGeom prst="rect">
            <a:avLst/>
          </a:prstGeom>
          <a:solidFill>
            <a:schemeClr val="bg1"/>
          </a:solidFill>
          <a:ln w="76200">
            <a:solidFill>
              <a:srgbClr val="FE802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4400" u="sng" dirty="0"/>
              <a:t>Matthew 8:5-10</a:t>
            </a:r>
          </a:p>
          <a:p>
            <a:pPr>
              <a:lnSpc>
                <a:spcPct val="85000"/>
              </a:lnSpc>
            </a:pPr>
            <a:r>
              <a:rPr lang="en-US" sz="4400" baseline="30000" dirty="0" smtClean="0"/>
              <a:t>5</a:t>
            </a:r>
            <a:r>
              <a:rPr lang="en-US" sz="4400" dirty="0" smtClean="0"/>
              <a:t> </a:t>
            </a:r>
            <a:r>
              <a:rPr lang="en-US" sz="4400" dirty="0"/>
              <a:t>When Jesus arrived in Capernaum, a Roman officer came and </a:t>
            </a:r>
            <a:r>
              <a:rPr lang="en-US" sz="4400" b="1" dirty="0"/>
              <a:t>pleaded with him</a:t>
            </a:r>
            <a:r>
              <a:rPr lang="en-US" sz="4400" dirty="0"/>
              <a:t>, </a:t>
            </a:r>
            <a:r>
              <a:rPr lang="en-US" sz="4400" baseline="30000" dirty="0"/>
              <a:t>6</a:t>
            </a:r>
            <a:r>
              <a:rPr lang="en-US" sz="4400" dirty="0"/>
              <a:t> </a:t>
            </a:r>
            <a:r>
              <a:rPr lang="en-US" sz="4400" dirty="0" smtClean="0"/>
              <a:t>“Lord</a:t>
            </a:r>
            <a:r>
              <a:rPr lang="en-US" sz="4400" dirty="0"/>
              <a:t>, my young servant lies in bed, paralyzed and racked with pain</a:t>
            </a:r>
            <a:r>
              <a:rPr lang="en-US" sz="4400" dirty="0" smtClean="0"/>
              <a:t>.” </a:t>
            </a:r>
            <a:r>
              <a:rPr lang="en-US" sz="4400" baseline="30000" dirty="0"/>
              <a:t>7</a:t>
            </a:r>
            <a:r>
              <a:rPr lang="en-US" sz="4400" dirty="0"/>
              <a:t> Jesus said, </a:t>
            </a:r>
            <a:r>
              <a:rPr lang="en-US" sz="4400" dirty="0" smtClean="0"/>
              <a:t>“I </a:t>
            </a:r>
            <a:r>
              <a:rPr lang="en-US" sz="4400" dirty="0"/>
              <a:t>will come and heal him.” </a:t>
            </a:r>
            <a:r>
              <a:rPr lang="en-US" sz="4400" baseline="30000" dirty="0"/>
              <a:t>8</a:t>
            </a:r>
            <a:r>
              <a:rPr lang="en-US" sz="4400" dirty="0"/>
              <a:t> Then the officer said, </a:t>
            </a:r>
            <a:r>
              <a:rPr lang="en-US" sz="4400" dirty="0" smtClean="0"/>
              <a:t>“Lord</a:t>
            </a:r>
            <a:r>
              <a:rPr lang="en-US" sz="4400" dirty="0"/>
              <a:t>, I am not worthy to have </a:t>
            </a:r>
          </a:p>
        </p:txBody>
      </p:sp>
    </p:spTree>
    <p:extLst>
      <p:ext uri="{BB962C8B-B14F-4D97-AF65-F5344CB8AC3E}">
        <p14:creationId xmlns:p14="http://schemas.microsoft.com/office/powerpoint/2010/main" val="321262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2 Dimensions of Faith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Dimensional-Faith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Sees realities in the realm of impossibilities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needed or it won’t happen!</a:t>
            </a: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42900" y="1752600"/>
            <a:ext cx="8458200" cy="4696670"/>
          </a:xfrm>
          <a:prstGeom prst="rect">
            <a:avLst/>
          </a:prstGeom>
          <a:solidFill>
            <a:schemeClr val="bg1"/>
          </a:solidFill>
          <a:ln w="76200">
            <a:solidFill>
              <a:srgbClr val="FE802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4400" u="sng" dirty="0"/>
              <a:t>Matthew 8:5-10</a:t>
            </a:r>
          </a:p>
          <a:p>
            <a:pPr>
              <a:lnSpc>
                <a:spcPct val="85000"/>
              </a:lnSpc>
            </a:pPr>
            <a:r>
              <a:rPr lang="en-US" sz="4400" dirty="0" smtClean="0"/>
              <a:t>you come </a:t>
            </a:r>
            <a:r>
              <a:rPr lang="en-US" sz="4400" dirty="0"/>
              <a:t>into my home. Just say the word from where you are, and my servant will be healed! </a:t>
            </a:r>
            <a:r>
              <a:rPr lang="en-US" sz="4400" baseline="30000" dirty="0"/>
              <a:t>9</a:t>
            </a:r>
            <a:r>
              <a:rPr lang="en-US" sz="4400" dirty="0"/>
              <a:t> I know, because I am under the authority of my superior officers and I have authority over my soldiers. I only need to say, </a:t>
            </a:r>
            <a:r>
              <a:rPr lang="en-US" sz="4400" dirty="0" smtClean="0"/>
              <a:t>‘Go,’ </a:t>
            </a:r>
            <a:r>
              <a:rPr lang="en-US" sz="4400" dirty="0"/>
              <a:t>and they go, </a:t>
            </a:r>
            <a:r>
              <a:rPr lang="en-US" sz="4400" dirty="0" smtClean="0"/>
              <a:t>or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609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2 Dimensions of Faith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Dimensional-Faith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Sees realities in the realm of impossibilities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needed or it won’t happen!</a:t>
            </a: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42900" y="1752600"/>
            <a:ext cx="8458200" cy="4701736"/>
          </a:xfrm>
          <a:prstGeom prst="rect">
            <a:avLst/>
          </a:prstGeom>
          <a:solidFill>
            <a:schemeClr val="bg1"/>
          </a:solidFill>
          <a:ln w="76200">
            <a:solidFill>
              <a:srgbClr val="FE802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4400" u="sng" dirty="0"/>
              <a:t>Matthew 8:5-10</a:t>
            </a:r>
          </a:p>
          <a:p>
            <a:pPr>
              <a:lnSpc>
                <a:spcPct val="85000"/>
              </a:lnSpc>
            </a:pPr>
            <a:r>
              <a:rPr lang="en-US" sz="4400" dirty="0" smtClean="0"/>
              <a:t>‘Come,’ </a:t>
            </a:r>
            <a:r>
              <a:rPr lang="en-US" sz="4400" dirty="0"/>
              <a:t>and they come. And if I say to my slaves, </a:t>
            </a:r>
            <a:r>
              <a:rPr lang="en-US" sz="4400" dirty="0" smtClean="0"/>
              <a:t>‘Do </a:t>
            </a:r>
            <a:r>
              <a:rPr lang="en-US" sz="4400" dirty="0"/>
              <a:t>this or that</a:t>
            </a:r>
            <a:r>
              <a:rPr lang="en-US" sz="4400" dirty="0" smtClean="0"/>
              <a:t>,’ </a:t>
            </a:r>
            <a:r>
              <a:rPr lang="en-US" sz="4400" dirty="0"/>
              <a:t>they do it</a:t>
            </a:r>
            <a:r>
              <a:rPr lang="en-US" sz="4400" dirty="0" smtClean="0"/>
              <a:t>.” </a:t>
            </a:r>
            <a:r>
              <a:rPr lang="en-US" sz="4400" dirty="0"/>
              <a:t>10 When Jesus heard this, he was amazed. Turning to the crowd, he said, </a:t>
            </a:r>
            <a:r>
              <a:rPr lang="en-US" sz="4400" b="1" dirty="0" smtClean="0"/>
              <a:t>“I </a:t>
            </a:r>
            <a:r>
              <a:rPr lang="en-US" sz="4400" b="1" dirty="0"/>
              <a:t>tell you the truth, I haven't seen faith like this in all the land of Israel</a:t>
            </a:r>
            <a:r>
              <a:rPr lang="en-US" sz="4400" b="1" dirty="0" smtClean="0"/>
              <a:t>!”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530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2 Dimensions of Faith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Dimensional-Faith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Sees realities in the realm of impossibilities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needed or it won’t happen!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officer had faith unmatched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understood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realized </a:t>
            </a: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authority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Clr>
                <a:srgbClr val="FE802A"/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is not being </a:t>
            </a:r>
            <a:br>
              <a:rPr lang="en-US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control</a:t>
            </a:r>
            <a:endParaRPr lang="en-US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9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3:22-23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Clr>
                <a:srgbClr val="FE802A"/>
              </a:buClr>
              <a:buNone/>
            </a:pP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Scripture declares that the whole world is a prisoner of sin, so that what was promised, being given through faith in Jesus Christ, might be given to those who believe.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Before this faith came,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were held prisoners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law,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locked up until faith should be revealed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30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7244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FE802A"/>
              </a:buClr>
              <a:buNone/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 stepping out in faith for?</a:t>
            </a:r>
            <a:endParaRPr lang="en-US" sz="70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Font typeface="Wingdings" panose="05000000000000000000" pitchFamily="2" charset="2"/>
              <a:buChar char="§"/>
            </a:pP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39624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4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40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6934200" cy="1752600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7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Revealed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50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3:6-14)</a:t>
            </a:r>
            <a:endParaRPr lang="en-US" sz="50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3" y="1629346"/>
            <a:ext cx="8163653" cy="198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0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What is faith?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355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4500" b="1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reliance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God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(vs. 9) 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blessing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(vs. 10) Reliance on observing the </a:t>
            </a:r>
            <a:b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law = a curse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32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What is faith?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11:1-3 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None/>
            </a:pP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FAITH IS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sure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hope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of what we do not see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is what the ancients were commended for. 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faith we understand that the universe was formed at God’s command, so that what is seen was not made out of what was visible.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09700" y="3486671"/>
            <a:ext cx="6324600" cy="2529923"/>
          </a:xfrm>
          <a:prstGeom prst="rect">
            <a:avLst/>
          </a:prstGeom>
          <a:solidFill>
            <a:schemeClr val="bg1"/>
          </a:solidFill>
          <a:ln w="57150">
            <a:solidFill>
              <a:srgbClr val="FE802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a conviction that </a:t>
            </a:r>
            <a:r>
              <a:rPr lang="en-US" sz="4400" b="1" dirty="0">
                <a:solidFill>
                  <a:schemeClr val="tx1"/>
                </a:solidFill>
              </a:rPr>
              <a:t>is not a static emotion </a:t>
            </a:r>
            <a:r>
              <a:rPr lang="en-US" sz="4400" b="1" dirty="0" smtClean="0">
                <a:solidFill>
                  <a:schemeClr val="tx1"/>
                </a:solidFill>
              </a:rPr>
              <a:t>but </a:t>
            </a:r>
            <a:r>
              <a:rPr lang="en-US" sz="4400" b="1" dirty="0">
                <a:solidFill>
                  <a:schemeClr val="tx1"/>
                </a:solidFill>
              </a:rPr>
              <a:t>something lively and active</a:t>
            </a:r>
          </a:p>
        </p:txBody>
      </p:sp>
    </p:spTree>
    <p:extLst>
      <p:ext uri="{BB962C8B-B14F-4D97-AF65-F5344CB8AC3E}">
        <p14:creationId xmlns:p14="http://schemas.microsoft.com/office/powerpoint/2010/main" val="129189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What is faith?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11:1-3 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None/>
            </a:pP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FAITH IS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sure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hope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of what we do not see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is what the ancients were commended for. 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faith we understand that the universe was formed at God’s command, so that what is seen was not made out of what was visible.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09700" y="3486671"/>
            <a:ext cx="6324600" cy="2529923"/>
          </a:xfrm>
          <a:prstGeom prst="rect">
            <a:avLst/>
          </a:prstGeom>
          <a:solidFill>
            <a:schemeClr val="bg1"/>
          </a:solidFill>
          <a:ln w="57150">
            <a:solidFill>
              <a:srgbClr val="FE802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u="sng" dirty="0">
                <a:solidFill>
                  <a:schemeClr val="tx1"/>
                </a:solidFill>
              </a:rPr>
              <a:t>Rom 10:17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3400" b="1" dirty="0">
                <a:solidFill>
                  <a:schemeClr val="tx1"/>
                </a:solidFill>
              </a:rPr>
              <a:t>(NKJV)</a:t>
            </a:r>
          </a:p>
          <a:p>
            <a:pPr algn="ctr">
              <a:lnSpc>
                <a:spcPct val="90000"/>
              </a:lnSpc>
            </a:pPr>
            <a:r>
              <a:rPr lang="en-US" sz="4400" b="1" dirty="0">
                <a:solidFill>
                  <a:schemeClr val="tx1"/>
                </a:solidFill>
              </a:rPr>
              <a:t>So then faith comes by hearing, and hearing by the word of God. </a:t>
            </a:r>
          </a:p>
        </p:txBody>
      </p:sp>
    </p:spTree>
    <p:extLst>
      <p:ext uri="{BB962C8B-B14F-4D97-AF65-F5344CB8AC3E}">
        <p14:creationId xmlns:p14="http://schemas.microsoft.com/office/powerpoint/2010/main" val="264971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What is faith?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11:1-3 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None/>
            </a:pP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FAITH IS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sure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hope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of what we do not see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is what the ancients were commended for. 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faith we understand that the universe was formed at God’s command, so that what is seen was not made out of what was visible.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09700" y="1021487"/>
            <a:ext cx="6324600" cy="4967514"/>
          </a:xfrm>
          <a:prstGeom prst="rect">
            <a:avLst/>
          </a:prstGeom>
          <a:solidFill>
            <a:schemeClr val="bg1"/>
          </a:solidFill>
          <a:ln w="57150">
            <a:solidFill>
              <a:srgbClr val="FE802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u="sng" dirty="0">
                <a:solidFill>
                  <a:schemeClr val="tx1"/>
                </a:solidFill>
              </a:rPr>
              <a:t>Rom </a:t>
            </a:r>
            <a:r>
              <a:rPr lang="en-US" sz="4400" b="1" u="sng" dirty="0" smtClean="0">
                <a:solidFill>
                  <a:schemeClr val="tx1"/>
                </a:solidFill>
              </a:rPr>
              <a:t>15:4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>
                <a:solidFill>
                  <a:schemeClr val="tx1"/>
                </a:solidFill>
              </a:rPr>
              <a:t>(NKJV)</a:t>
            </a:r>
          </a:p>
          <a:p>
            <a:pPr algn="ctr">
              <a:lnSpc>
                <a:spcPct val="90000"/>
              </a:lnSpc>
            </a:pPr>
            <a:r>
              <a:rPr lang="en-US" sz="4400" b="1" dirty="0">
                <a:solidFill>
                  <a:schemeClr val="tx1"/>
                </a:solidFill>
              </a:rPr>
              <a:t>For whatever things were written before were written for our learning, that we through the patience and comfort of the Scriptures might have hope.</a:t>
            </a:r>
          </a:p>
        </p:txBody>
      </p:sp>
    </p:spTree>
    <p:extLst>
      <p:ext uri="{BB962C8B-B14F-4D97-AF65-F5344CB8AC3E}">
        <p14:creationId xmlns:p14="http://schemas.microsoft.com/office/powerpoint/2010/main" val="227434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What is faith?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11:1-3 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None/>
            </a:pP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FAITH IS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sure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hope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of what we do not see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is what the ancients were commended for.  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faith we understand that the universe was formed at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command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 that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seen was not made out of what was visible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09700" y="914400"/>
            <a:ext cx="6324600" cy="3139321"/>
          </a:xfrm>
          <a:prstGeom prst="rect">
            <a:avLst/>
          </a:prstGeom>
          <a:solidFill>
            <a:schemeClr val="bg1"/>
          </a:solidFill>
          <a:ln w="57150">
            <a:solidFill>
              <a:srgbClr val="FE802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dirty="0">
                <a:solidFill>
                  <a:schemeClr val="tx1"/>
                </a:solidFill>
              </a:rPr>
              <a:t>Some realities are unseen because they belong to the spiritual realm and some because they lie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9522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What is faith?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11:6 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None/>
            </a:pP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faith it is impossible to please God, because anyone who comes to him must believe that he exists and that he rewards those who earnestly seek him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Clr>
                <a:srgbClr val="FE802A"/>
              </a:buClr>
              <a:buNone/>
            </a:pP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The life of faith is the </a:t>
            </a:r>
            <a:r>
              <a:rPr lang="en-US" sz="4400" b="1" i="1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 that pleases </a:t>
            </a: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82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What is faith?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11:6 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FE802A"/>
              </a:buClr>
              <a:buNone/>
            </a:pP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faith it is impossible to please God, because anyone who comes to him must believe that he exists and that he rewards those who earnestly seek him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Clr>
                <a:srgbClr val="FE802A"/>
              </a:buClr>
              <a:buNone/>
            </a:pP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|“Faith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to believe what we do not see; and the reward of this faith is to see what we believe</a:t>
            </a:r>
            <a:r>
              <a:rPr lang="en-US" sz="44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- </a:t>
            </a:r>
            <a:r>
              <a:rPr lang="en-US" sz="44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Augustine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Clr>
                <a:srgbClr val="FE802A"/>
              </a:buClr>
              <a:buNone/>
            </a:pPr>
            <a:endParaRPr lang="en-US" sz="44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693878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77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933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What is faith?</vt:lpstr>
      <vt:lpstr>What is faith?</vt:lpstr>
      <vt:lpstr>What is faith?</vt:lpstr>
      <vt:lpstr>What is faith?</vt:lpstr>
      <vt:lpstr>What is faith?</vt:lpstr>
      <vt:lpstr>What is faith?</vt:lpstr>
      <vt:lpstr>What is faith?</vt:lpstr>
      <vt:lpstr>What is faith?</vt:lpstr>
      <vt:lpstr>2 Dimensions of Faith</vt:lpstr>
      <vt:lpstr>2 Dimensions of Faith</vt:lpstr>
      <vt:lpstr>2 Dimensions of Faith</vt:lpstr>
      <vt:lpstr>2 Dimensions of Faith</vt:lpstr>
      <vt:lpstr>2 Dimensions of Faith</vt:lpstr>
      <vt:lpstr>Galatians 3:22-23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Tobie</cp:lastModifiedBy>
  <cp:revision>74</cp:revision>
  <dcterms:created xsi:type="dcterms:W3CDTF">2015-05-11T17:01:00Z</dcterms:created>
  <dcterms:modified xsi:type="dcterms:W3CDTF">2015-07-19T14:31:36Z</dcterms:modified>
</cp:coreProperties>
</file>