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59" r:id="rId6"/>
    <p:sldId id="260" r:id="rId7"/>
    <p:sldId id="264" r:id="rId8"/>
    <p:sldId id="261" r:id="rId9"/>
    <p:sldId id="262" r:id="rId10"/>
    <p:sldId id="263" r:id="rId11"/>
    <p:sldId id="27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A8A8-A49C-4C33-8DD1-1EB03BA0AA7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7932-A3A9-4C95-8DF0-E2CB543E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6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A8A8-A49C-4C33-8DD1-1EB03BA0AA7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7932-A3A9-4C95-8DF0-E2CB543E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A8A8-A49C-4C33-8DD1-1EB03BA0AA7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7932-A3A9-4C95-8DF0-E2CB543E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8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A8A8-A49C-4C33-8DD1-1EB03BA0AA7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7932-A3A9-4C95-8DF0-E2CB543E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9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A8A8-A49C-4C33-8DD1-1EB03BA0AA7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7932-A3A9-4C95-8DF0-E2CB543E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A8A8-A49C-4C33-8DD1-1EB03BA0AA7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7932-A3A9-4C95-8DF0-E2CB543E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A8A8-A49C-4C33-8DD1-1EB03BA0AA7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7932-A3A9-4C95-8DF0-E2CB543E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5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A8A8-A49C-4C33-8DD1-1EB03BA0AA7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7932-A3A9-4C95-8DF0-E2CB543E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1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A8A8-A49C-4C33-8DD1-1EB03BA0AA7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7932-A3A9-4C95-8DF0-E2CB543E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A8A8-A49C-4C33-8DD1-1EB03BA0AA7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7932-A3A9-4C95-8DF0-E2CB543E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A8A8-A49C-4C33-8DD1-1EB03BA0AA7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7932-A3A9-4C95-8DF0-E2CB543E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2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4A8A8-A49C-4C33-8DD1-1EB03BA0AA7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7932-A3A9-4C95-8DF0-E2CB543E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4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84101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Psalm 46:1</a:t>
            </a:r>
          </a:p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Isaiah 40: 29, 31</a:t>
            </a:r>
          </a:p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2 Corinthians 12: 9-10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868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2758" y="1500187"/>
            <a:ext cx="6858000" cy="3857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265373" cy="4649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75797"/>
            <a:ext cx="833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“Table” rock where Jesus and the disciples ate the fish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3924157" y="48233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247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2424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FFFF00"/>
                </a:solidFill>
              </a:rPr>
              <a:t>Acts 12: 6 - 12</a:t>
            </a:r>
            <a:endParaRPr lang="en-US" sz="4400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0152" y="1970468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 smtClean="0">
                <a:solidFill>
                  <a:schemeClr val="bg1"/>
                </a:solidFill>
              </a:rPr>
              <a:t>6</a:t>
            </a:r>
            <a:r>
              <a:rPr lang="en-US" sz="4400" dirty="0" smtClean="0">
                <a:solidFill>
                  <a:schemeClr val="bg1"/>
                </a:solidFill>
              </a:rPr>
              <a:t>On the very night when Herod was about to bring him forward, Peter was sleeping between two soldiers…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4018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PETER WAS SLEEPING!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1302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r>
              <a:rPr lang="en-US" sz="8800" u="sng" dirty="0" smtClean="0">
                <a:solidFill>
                  <a:srgbClr val="FFFF00"/>
                </a:solidFill>
                <a:effectLst/>
              </a:rPr>
              <a:t>Point 3:</a:t>
            </a:r>
            <a:r>
              <a:rPr lang="en-US" sz="8800" dirty="0" smtClean="0">
                <a:solidFill>
                  <a:srgbClr val="FFFF00"/>
                </a:solidFill>
                <a:effectLst/>
              </a:rPr>
              <a:t> </a:t>
            </a:r>
            <a:br>
              <a:rPr lang="en-US" sz="8800" dirty="0" smtClean="0">
                <a:solidFill>
                  <a:srgbClr val="FFFF00"/>
                </a:solidFill>
                <a:effectLst/>
              </a:rPr>
            </a:br>
            <a:r>
              <a:rPr lang="en-US" sz="8800" dirty="0" smtClean="0">
                <a:solidFill>
                  <a:srgbClr val="FFFF00"/>
                </a:solidFill>
                <a:effectLst/>
              </a:rPr>
              <a:t>God gives the “Miracle of Rest” in times of stress and fatigue.</a:t>
            </a:r>
            <a:endParaRPr lang="en-US" sz="88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531231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84101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Isaiah 30:15</a:t>
            </a:r>
          </a:p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Psalm 37:7</a:t>
            </a:r>
          </a:p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Psalm 46:10a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1053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0152" y="0"/>
            <a:ext cx="1228215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“Miracle of Support”</a:t>
            </a:r>
          </a:p>
          <a:p>
            <a:pPr algn="ctr"/>
            <a:endParaRPr lang="en-US" sz="8800" dirty="0" smtClean="0">
              <a:solidFill>
                <a:schemeClr val="bg1"/>
              </a:solidFill>
            </a:endParaRPr>
          </a:p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“Miracle of Strength”</a:t>
            </a:r>
          </a:p>
          <a:p>
            <a:pPr algn="ctr"/>
            <a:endParaRPr lang="en-US" sz="8800" dirty="0" smtClean="0">
              <a:solidFill>
                <a:schemeClr val="bg1"/>
              </a:solidFill>
            </a:endParaRPr>
          </a:p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“Miracle of Rest”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8901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327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34095"/>
            <a:ext cx="12192000" cy="1287887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Lost Miracles of Peter</a:t>
            </a:r>
            <a:endParaRPr lang="en-US" sz="8800" dirty="0">
              <a:solidFill>
                <a:srgbClr val="FFFF00"/>
              </a:solidFill>
              <a:effectLst>
                <a:glow rad="889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4300" y="-1269340"/>
            <a:ext cx="4483400" cy="113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1443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15" y="540913"/>
            <a:ext cx="121928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According to Random House College Dictionary, a “miracle” is “an event in the physical world that surpasses all known human or natural powers and is ascribed to a divine or supernatural cause.”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98412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In other words, “God did it!”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981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4213" cy="3309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13" y="3309871"/>
            <a:ext cx="6307787" cy="3548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4213" y="759853"/>
            <a:ext cx="6307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Plains of the Golan Heights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8165206" y="15292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28045" y="56151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" y="4699215"/>
            <a:ext cx="5884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Sea of Galilee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545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2424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FFFF00"/>
                </a:solidFill>
              </a:rPr>
              <a:t>Matthew 14: 23 - 33</a:t>
            </a:r>
            <a:endParaRPr lang="en-US" sz="4400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0152" y="1970468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 smtClean="0">
                <a:solidFill>
                  <a:schemeClr val="bg1"/>
                </a:solidFill>
              </a:rPr>
              <a:t>32</a:t>
            </a:r>
            <a:r>
              <a:rPr lang="en-US" sz="4400" dirty="0" smtClean="0">
                <a:solidFill>
                  <a:schemeClr val="bg1"/>
                </a:solidFill>
              </a:rPr>
              <a:t>And when they climbed into the boat, the wind died down.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4018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THEY WALKED BACK TO THE BOAT TOGETHER!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4479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r>
              <a:rPr lang="en-US" sz="8800" u="sng" dirty="0" smtClean="0">
                <a:solidFill>
                  <a:srgbClr val="FFFF00"/>
                </a:solidFill>
                <a:effectLst/>
              </a:rPr>
              <a:t>Point 1:</a:t>
            </a:r>
            <a:r>
              <a:rPr lang="en-US" sz="8800" dirty="0" smtClean="0">
                <a:solidFill>
                  <a:srgbClr val="FFFF00"/>
                </a:solidFill>
                <a:effectLst/>
              </a:rPr>
              <a:t> </a:t>
            </a:r>
            <a:br>
              <a:rPr lang="en-US" sz="8800" dirty="0" smtClean="0">
                <a:solidFill>
                  <a:srgbClr val="FFFF00"/>
                </a:solidFill>
                <a:effectLst/>
              </a:rPr>
            </a:br>
            <a:r>
              <a:rPr lang="en-US" sz="8800" dirty="0" smtClean="0">
                <a:solidFill>
                  <a:srgbClr val="FFFF00"/>
                </a:solidFill>
                <a:effectLst/>
              </a:rPr>
              <a:t>God gives the “Miracle of Support” when we are afraid and full of doubt</a:t>
            </a:r>
            <a:endParaRPr lang="en-US" sz="88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214202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5917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John 21:3</a:t>
            </a:r>
          </a:p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“I am going fishing.”</a:t>
            </a:r>
          </a:p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Greek word is “</a:t>
            </a:r>
            <a:r>
              <a:rPr lang="en-US" sz="4400" dirty="0" err="1" smtClean="0">
                <a:solidFill>
                  <a:schemeClr val="bg1"/>
                </a:solidFill>
              </a:rPr>
              <a:t>Hupago</a:t>
            </a:r>
            <a:r>
              <a:rPr lang="en-US" sz="4400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Means: go out/ go away/ go back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1711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24248"/>
            <a:ext cx="833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FFFF00"/>
                </a:solidFill>
              </a:rPr>
              <a:t>John 21: 1 - 12</a:t>
            </a:r>
            <a:endParaRPr lang="en-US" sz="4400" u="sng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4189" y="1500189"/>
            <a:ext cx="6857998" cy="3857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970468"/>
            <a:ext cx="8334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 smtClean="0">
                <a:solidFill>
                  <a:schemeClr val="bg1"/>
                </a:solidFill>
              </a:rPr>
              <a:t>11</a:t>
            </a:r>
            <a:r>
              <a:rPr lang="en-US" sz="4400" dirty="0" smtClean="0">
                <a:solidFill>
                  <a:schemeClr val="bg1"/>
                </a:solidFill>
              </a:rPr>
              <a:t>Simon Peter went up and drew the net to the land, full of large fish, a hundred and fifty-three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40180"/>
            <a:ext cx="833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PETER HAULED THE NET TO THE SHORE BY HIMSELF!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2192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r>
              <a:rPr lang="en-US" sz="8800" u="sng" dirty="0" smtClean="0">
                <a:solidFill>
                  <a:srgbClr val="FFFF00"/>
                </a:solidFill>
                <a:effectLst/>
              </a:rPr>
              <a:t>Point 2:</a:t>
            </a:r>
            <a:r>
              <a:rPr lang="en-US" sz="8800" dirty="0" smtClean="0">
                <a:solidFill>
                  <a:srgbClr val="FFFF00"/>
                </a:solidFill>
                <a:effectLst/>
              </a:rPr>
              <a:t> </a:t>
            </a:r>
            <a:br>
              <a:rPr lang="en-US" sz="8800" dirty="0" smtClean="0">
                <a:solidFill>
                  <a:srgbClr val="FFFF00"/>
                </a:solidFill>
                <a:effectLst/>
              </a:rPr>
            </a:br>
            <a:r>
              <a:rPr lang="en-US" sz="8800" dirty="0" smtClean="0">
                <a:solidFill>
                  <a:srgbClr val="FFFF00"/>
                </a:solidFill>
                <a:effectLst/>
              </a:rPr>
              <a:t>God gives the “Miracle of Strength” in times of weakness and need.</a:t>
            </a:r>
            <a:endParaRPr lang="en-US" sz="88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416631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232</Words>
  <Application>Microsoft Office PowerPoint</Application>
  <PresentationFormat>Custom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The Lost Miracles of Peter</vt:lpstr>
      <vt:lpstr>PowerPoint Presentation</vt:lpstr>
      <vt:lpstr>PowerPoint Presentation</vt:lpstr>
      <vt:lpstr>PowerPoint Presentation</vt:lpstr>
      <vt:lpstr>Point 1:  God gives the “Miracle of Support” when we are afraid and full of doubt</vt:lpstr>
      <vt:lpstr>PowerPoint Presentation</vt:lpstr>
      <vt:lpstr>PowerPoint Presentation</vt:lpstr>
      <vt:lpstr>Point 2:  God gives the “Miracle of Strength” in times of weakness and need.</vt:lpstr>
      <vt:lpstr>PowerPoint Presentation</vt:lpstr>
      <vt:lpstr>PowerPoint Presentation</vt:lpstr>
      <vt:lpstr>PowerPoint Presentation</vt:lpstr>
      <vt:lpstr>Point 3:  God gives the “Miracle of Rest” in times of stress and fatigue.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Cerney, Charles R</dc:creator>
  <cp:lastModifiedBy>Tobie</cp:lastModifiedBy>
  <cp:revision>12</cp:revision>
  <dcterms:created xsi:type="dcterms:W3CDTF">2015-09-19T12:26:59Z</dcterms:created>
  <dcterms:modified xsi:type="dcterms:W3CDTF">2015-09-20T15:19:08Z</dcterms:modified>
</cp:coreProperties>
</file>