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4" r:id="rId3"/>
    <p:sldId id="308" r:id="rId4"/>
    <p:sldId id="315" r:id="rId5"/>
    <p:sldId id="316" r:id="rId6"/>
    <p:sldId id="317" r:id="rId7"/>
    <p:sldId id="318" r:id="rId8"/>
    <p:sldId id="319" r:id="rId9"/>
    <p:sldId id="320" r:id="rId10"/>
    <p:sldId id="314" r:id="rId11"/>
    <p:sldId id="321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D0DFF"/>
    <a:srgbClr val="000099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443" autoAdjust="0"/>
  </p:normalViewPr>
  <p:slideViewPr>
    <p:cSldViewPr>
      <p:cViewPr>
        <p:scale>
          <a:sx n="80" d="100"/>
          <a:sy n="80" d="100"/>
        </p:scale>
        <p:origin x="-179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362198"/>
            <a:ext cx="8534400" cy="426720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50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19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“If anyone does not </a:t>
            </a:r>
            <a:r>
              <a:rPr lang="en-US" sz="50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listen </a:t>
            </a:r>
            <a:br>
              <a:rPr lang="en-US" sz="50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to my words that </a:t>
            </a:r>
            <a:r>
              <a:rPr lang="en-US" sz="5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Jesus </a:t>
            </a:r>
            <a:r>
              <a:rPr lang="en-US" sz="5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speaks in my name, I myself will call him to account.”</a:t>
            </a:r>
            <a:endParaRPr lang="en-US" sz="4500" b="1" dirty="0">
              <a:solidFill>
                <a:srgbClr val="D60000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496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3" y="983062"/>
            <a:ext cx="8988393" cy="47172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67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3062"/>
            <a:ext cx="8991600" cy="47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10: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Jesus is Promised</a:t>
            </a:r>
            <a:r>
              <a:rPr lang="en-US" sz="4500" b="1" i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</a:t>
            </a:r>
            <a:br>
              <a:rPr lang="en-US" sz="4500" b="1" i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(</a:t>
            </a:r>
            <a:r>
              <a:rPr lang="en-US" sz="4500" b="1" dirty="0" err="1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Deut</a:t>
            </a: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18:14-19)</a:t>
            </a:r>
            <a:endParaRPr lang="en-US" sz="45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4864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will raise up a prophet</a:t>
            </a:r>
          </a:p>
          <a:p>
            <a:pPr marL="548640" indent="-54864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Expressly applied to Jesus…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4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Acts </a:t>
            </a:r>
            <a:r>
              <a:rPr lang="en-US" sz="40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3:22-23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22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For Moses said, ‘The Lord your God will raise up for you a prophet like me from among your own people; you must listen to everything he tells you. </a:t>
            </a:r>
            <a:r>
              <a:rPr lang="en-US" sz="40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23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Anyone who does not listen to him will be completely cut off from their people.’ </a:t>
            </a:r>
            <a:endParaRPr lang="en-US" sz="4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24740" y="228600"/>
            <a:ext cx="8991600" cy="976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will always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communicate to us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004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4102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will raise up a prophet</a:t>
            </a:r>
          </a:p>
          <a:p>
            <a:pPr marL="548640" indent="-54864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Expressly applied to Jesus…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000099"/>
              </a:buClr>
              <a:buSzPct val="100000"/>
              <a:buNone/>
            </a:pPr>
            <a:r>
              <a:rPr lang="en-US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Luke </a:t>
            </a:r>
            <a:r>
              <a:rPr lang="en-US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24:19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“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About Jesus of Nazareth,” they replied. “He was a prophet, powerful in word and deed before God and all the people.”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000099"/>
              </a:buClr>
              <a:buSzPct val="100000"/>
              <a:buNone/>
            </a:pPr>
            <a:r>
              <a:rPr lang="en-US" sz="36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</a:t>
            </a:r>
            <a:r>
              <a:rPr lang="en-US" sz="36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6:14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 After the people saw the sign Jesus performed, they began to say, “Surely this is the Prophet who is to come into the world.”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24740" y="228600"/>
            <a:ext cx="8991600" cy="976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will always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communicate to us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16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3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Hebrews </a:t>
            </a:r>
            <a:r>
              <a:rPr lang="en-US" sz="3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1:1-3a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None/>
            </a:pP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In the past God spoke to our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ancestors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through the prophets at many times and in various ways,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2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but in these last days </a:t>
            </a:r>
            <a:r>
              <a:rPr lang="en-US" sz="38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 </a:t>
            </a:r>
            <a:r>
              <a:rPr lang="en-US" sz="38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has spoken to us by his Son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whom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appointed heir of all things, and through whom also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made the universe.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3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The Son is the radiance of God’s glory and the exact representation of his being, sustaining all things by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His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powerful word.</a:t>
            </a:r>
            <a:endParaRPr lang="en-US" sz="3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24740" y="228600"/>
            <a:ext cx="8991600" cy="976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</a:t>
            </a:r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communicates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through Jesus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12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r>
              <a:rPr lang="en-US" sz="3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John </a:t>
            </a:r>
            <a:r>
              <a:rPr lang="en-US" sz="38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1:1,14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In the beginning was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Word,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and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Word was with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and the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Word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was God. </a:t>
            </a:r>
            <a:r>
              <a:rPr lang="en-US" sz="38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14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The Word became flesh and made his dwelling among 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us. </a:t>
            </a:r>
            <a:r>
              <a:rPr lang="en-US" sz="38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We have seen his glory, the glory of the one and only Son, who came from the Father, full of grace and truth.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Jesus is the </a:t>
            </a:r>
            <a:r>
              <a:rPr lang="en-US" sz="3800" b="1" i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Logos</a:t>
            </a: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b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(word, discourse, or reason) of God!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24740" y="228600"/>
            <a:ext cx="8991600" cy="976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</a:t>
            </a:r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communicates </a:t>
            </a:r>
            <a:b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through Jesus</a:t>
            </a:r>
            <a:endParaRPr lang="en-US" sz="45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753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9436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Prophet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Priest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and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 King</a:t>
            </a:r>
            <a:endParaRPr lang="en-US" sz="42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ediator</a:t>
            </a: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Models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a close relationship 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with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Father </a:t>
            </a: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Performs miracles</a:t>
            </a: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Rescues/delivers</a:t>
            </a: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Teaches God's people </a:t>
            </a:r>
            <a:r>
              <a:rPr lang="en-US" sz="42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how to know God's </a:t>
            </a: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will</a:t>
            </a:r>
          </a:p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Moses was God’s author of the Law; Jesus is the author of Grace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Jesus, Like Moses</a:t>
            </a:r>
            <a:endParaRPr lang="en-US" sz="50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733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7912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Speaks for God</a:t>
            </a:r>
          </a:p>
          <a:p>
            <a:pPr marL="971550" lvl="1" indent="-5715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We must hear Him!</a:t>
            </a:r>
          </a:p>
          <a:p>
            <a:pPr marL="971550" lvl="1" indent="-5715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─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God did not change; but how </a:t>
            </a:r>
            <a:b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He chose to communicate did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None/>
            </a:pP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Jesus, our Prophet</a:t>
            </a:r>
            <a:endParaRPr lang="en-US" sz="50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461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817" y="76200"/>
            <a:ext cx="1684648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791200"/>
          </a:xfrm>
        </p:spPr>
        <p:txBody>
          <a:bodyPr>
            <a:normAutofit/>
          </a:bodyPr>
          <a:lstStyle/>
          <a:p>
            <a:pPr marL="548640" indent="-548640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Reveals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the Father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(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what He says, what He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does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, what He expects) </a:t>
            </a:r>
            <a:endParaRPr lang="en-US" sz="4500" b="1" dirty="0" smtClean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  <a:p>
            <a:pPr marL="548640" indent="-548640">
              <a:lnSpc>
                <a:spcPct val="90000"/>
              </a:lnSpc>
              <a:spcBef>
                <a:spcPts val="12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Demonstrated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by example </a:t>
            </a: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(embodied and fulfilled)</a:t>
            </a:r>
          </a:p>
          <a:p>
            <a:pPr marL="548640" indent="-548640">
              <a:lnSpc>
                <a:spcPct val="90000"/>
              </a:lnSpc>
              <a:spcBef>
                <a:spcPts val="1200"/>
              </a:spcBef>
              <a:buClr>
                <a:srgbClr val="000099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Sent </a:t>
            </a:r>
            <a:r>
              <a:rPr lang="en-US" sz="4500" b="1" dirty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His Spirit </a:t>
            </a:r>
            <a: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/>
            </a:r>
            <a:br>
              <a:rPr lang="en-US" sz="4500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</a:b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(to live IN us; to be always with us; to empower </a:t>
            </a:r>
            <a:r>
              <a:rPr lang="en-US" sz="4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us)</a:t>
            </a:r>
            <a:endParaRPr lang="en-US" sz="45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D0DFF">
                      <a:alpha val="50000"/>
                    </a:srgbClr>
                  </a:outerShdw>
                </a:effectLst>
              </a:rPr>
              <a:t>Jesus, our Prophet</a:t>
            </a:r>
            <a:endParaRPr lang="en-US" sz="5000" b="1" dirty="0">
              <a:ln w="15875"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541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217</Words>
  <Application>Microsoft Office PowerPoint</Application>
  <PresentationFormat>On-screen Show (4:3)</PresentationFormat>
  <Paragraphs>43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Week 10:  Jesus is Promised! (Deut 18:14-19)</vt:lpstr>
      <vt:lpstr>God will always  communicate to us</vt:lpstr>
      <vt:lpstr>God will always  communicate to us</vt:lpstr>
      <vt:lpstr>God communicates  through Jesus</vt:lpstr>
      <vt:lpstr>God communicates  through Jesus</vt:lpstr>
      <vt:lpstr>Jesus, Like Moses</vt:lpstr>
      <vt:lpstr>Jesus, our Prophet</vt:lpstr>
      <vt:lpstr>Jesus, our Prophet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129</cp:revision>
  <dcterms:created xsi:type="dcterms:W3CDTF">2015-12-02T18:43:37Z</dcterms:created>
  <dcterms:modified xsi:type="dcterms:W3CDTF">2016-03-06T01:58:21Z</dcterms:modified>
</cp:coreProperties>
</file>