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78" r:id="rId2"/>
    <p:sldId id="281" r:id="rId3"/>
    <p:sldId id="304" r:id="rId4"/>
    <p:sldId id="396" r:id="rId5"/>
    <p:sldId id="397" r:id="rId6"/>
    <p:sldId id="398" r:id="rId7"/>
    <p:sldId id="399" r:id="rId8"/>
    <p:sldId id="400" r:id="rId9"/>
    <p:sldId id="401" r:id="rId10"/>
    <p:sldId id="402" r:id="rId11"/>
    <p:sldId id="403" r:id="rId12"/>
    <p:sldId id="404" r:id="rId13"/>
    <p:sldId id="40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FC04"/>
    <a:srgbClr val="AFE13F"/>
    <a:srgbClr val="A9D18E"/>
    <a:srgbClr val="F6F6F6"/>
    <a:srgbClr val="C7C4C4"/>
    <a:srgbClr val="CC0000"/>
    <a:srgbClr val="C7C4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78985" autoAdjust="0"/>
  </p:normalViewPr>
  <p:slideViewPr>
    <p:cSldViewPr snapToGrid="0">
      <p:cViewPr varScale="1">
        <p:scale>
          <a:sx n="65" d="100"/>
          <a:sy n="65" d="100"/>
        </p:scale>
        <p:origin x="84" y="64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E5328-581D-4DCE-B68F-8ADFF12DDC7B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AE8D0-8B7D-4444-BBCD-7D73020A2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626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E8D0-8B7D-4444-BBCD-7D73020A22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44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E8D0-8B7D-4444-BBCD-7D73020A22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41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E8D0-8B7D-4444-BBCD-7D73020A22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996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E8D0-8B7D-4444-BBCD-7D73020A22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967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E8D0-8B7D-4444-BBCD-7D73020A22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314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E8D0-8B7D-4444-BBCD-7D73020A22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764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E8D0-8B7D-4444-BBCD-7D73020A22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826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E8D0-8B7D-4444-BBCD-7D73020A222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0213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E8D0-8B7D-4444-BBCD-7D73020A222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79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4/2/2018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975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4/2/2018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553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4/2/2018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261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4/2/2018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097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4/2/2018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986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4/2/2018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557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4/2/2018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81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4/2/2018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672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4/2/2018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193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4/2/2018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905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4/2/2018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562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36B61-649A-4EDD-BF2D-8D18F49DFD63}" type="datetimeFigureOut">
              <a:rPr lang="en-US" smtClean="0"/>
              <a:t>4/2/2018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344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4749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461654"/>
            <a:ext cx="12192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Jesus! The Lamb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6364629" y="2525249"/>
            <a:ext cx="375557" cy="375557"/>
          </a:xfrm>
          <a:prstGeom prst="line">
            <a:avLst/>
          </a:prstGeom>
          <a:ln w="38100">
            <a:solidFill>
              <a:srgbClr val="FF0000"/>
            </a:solidFill>
          </a:ln>
          <a:effectLst>
            <a:outerShdw blurRad="50800" dist="38100" dir="18900000" algn="bl" rotWithShape="0">
              <a:prstClr val="black"/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712524" y="2557906"/>
            <a:ext cx="375557" cy="342900"/>
          </a:xfrm>
          <a:prstGeom prst="line">
            <a:avLst/>
          </a:prstGeom>
          <a:ln w="38100">
            <a:solidFill>
              <a:srgbClr val="FF0000"/>
            </a:solidFill>
          </a:ln>
          <a:effectLst>
            <a:outerShdw blurRad="50800" dist="38100" dir="18900000" algn="b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73912" y="1535534"/>
            <a:ext cx="173254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dirty="0">
                <a:solidFill>
                  <a:srgbClr val="FF0000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slain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460430"/>
            <a:ext cx="12192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Standing</a:t>
            </a:r>
          </a:p>
        </p:txBody>
      </p:sp>
    </p:spTree>
    <p:extLst>
      <p:ext uri="{BB962C8B-B14F-4D97-AF65-F5344CB8AC3E}">
        <p14:creationId xmlns:p14="http://schemas.microsoft.com/office/powerpoint/2010/main" val="348558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785" y="273626"/>
            <a:ext cx="9960429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US" sz="6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Lamb has…</a:t>
            </a:r>
          </a:p>
          <a:p>
            <a:pPr marL="857250" indent="-857250">
              <a:lnSpc>
                <a:spcPct val="85000"/>
              </a:lnSpc>
              <a:spcAft>
                <a:spcPts val="2400"/>
              </a:spcAft>
              <a:buClr>
                <a:srgbClr val="92D050"/>
              </a:buClr>
              <a:buFont typeface="Calibri" panose="020F0502020204030204" pitchFamily="34" charset="0"/>
              <a:buChar char="●"/>
            </a:pPr>
            <a:r>
              <a:rPr lang="en-US" sz="65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7 horns </a:t>
            </a:r>
            <a:r>
              <a:rPr lang="en-US" sz="6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= indicating power </a:t>
            </a:r>
            <a:br>
              <a:rPr lang="en-US" sz="6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6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              and authority</a:t>
            </a:r>
          </a:p>
          <a:p>
            <a:pPr marL="857250" indent="-857250">
              <a:lnSpc>
                <a:spcPct val="85000"/>
              </a:lnSpc>
              <a:spcAft>
                <a:spcPts val="2400"/>
              </a:spcAft>
              <a:buClr>
                <a:srgbClr val="92D050"/>
              </a:buClr>
              <a:buFont typeface="Calibri" panose="020F0502020204030204" pitchFamily="34" charset="0"/>
              <a:buChar char="●"/>
            </a:pPr>
            <a:r>
              <a:rPr lang="en-US" sz="65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7 eyes </a:t>
            </a:r>
            <a:r>
              <a:rPr lang="en-US" sz="6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= filled with the </a:t>
            </a:r>
            <a:br>
              <a:rPr lang="en-US" sz="6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6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             Holy Spirit</a:t>
            </a:r>
          </a:p>
        </p:txBody>
      </p:sp>
    </p:spTree>
    <p:extLst>
      <p:ext uri="{BB962C8B-B14F-4D97-AF65-F5344CB8AC3E}">
        <p14:creationId xmlns:p14="http://schemas.microsoft.com/office/powerpoint/2010/main" val="265115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16726"/>
            <a:ext cx="121920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7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Most significant scene </a:t>
            </a:r>
            <a:br>
              <a:rPr lang="en-US" sz="7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7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in history!</a:t>
            </a:r>
          </a:p>
        </p:txBody>
      </p:sp>
    </p:spTree>
    <p:extLst>
      <p:ext uri="{BB962C8B-B14F-4D97-AF65-F5344CB8AC3E}">
        <p14:creationId xmlns:p14="http://schemas.microsoft.com/office/powerpoint/2010/main" val="353026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461654"/>
            <a:ext cx="12192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Redemption!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89491" y="3348786"/>
            <a:ext cx="472992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dirty="0">
                <a:solidFill>
                  <a:srgbClr val="FF0000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brings a song</a:t>
            </a:r>
          </a:p>
        </p:txBody>
      </p:sp>
    </p:spTree>
    <p:extLst>
      <p:ext uri="{BB962C8B-B14F-4D97-AF65-F5344CB8AC3E}">
        <p14:creationId xmlns:p14="http://schemas.microsoft.com/office/powerpoint/2010/main" val="340658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37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672" y="1702218"/>
            <a:ext cx="11466656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Week 11: </a:t>
            </a:r>
          </a:p>
          <a:p>
            <a:pPr algn="ctr"/>
            <a:r>
              <a:rPr lang="en-US" sz="6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Lamb of God</a:t>
            </a:r>
          </a:p>
          <a:p>
            <a:pPr algn="ctr"/>
            <a:r>
              <a:rPr lang="en-US" sz="6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(Revelation 5)</a:t>
            </a:r>
          </a:p>
        </p:txBody>
      </p:sp>
    </p:spTree>
    <p:extLst>
      <p:ext uri="{BB962C8B-B14F-4D97-AF65-F5344CB8AC3E}">
        <p14:creationId xmlns:p14="http://schemas.microsoft.com/office/powerpoint/2010/main" val="133220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165022"/>
            <a:ext cx="12192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scroll</a:t>
            </a: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2271654" y="1442279"/>
            <a:ext cx="7648691" cy="3948613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1200"/>
              </a:spcBef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Represents God’s eternal </a:t>
            </a:r>
            <a:b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plan and purpose</a:t>
            </a:r>
          </a:p>
          <a:p>
            <a:pPr marL="685800" indent="-685800" algn="l">
              <a:spcBef>
                <a:spcPts val="1200"/>
              </a:spcBef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Seven seals</a:t>
            </a:r>
          </a:p>
          <a:p>
            <a:pPr marL="685800" indent="-685800" algn="l">
              <a:spcBef>
                <a:spcPts val="1200"/>
              </a:spcBef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God’s will and testament- </a:t>
            </a:r>
            <a:br>
              <a:rPr lang="en-US" sz="50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50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title deed to earth</a:t>
            </a:r>
          </a:p>
        </p:txBody>
      </p:sp>
    </p:spTree>
    <p:extLst>
      <p:ext uri="{BB962C8B-B14F-4D97-AF65-F5344CB8AC3E}">
        <p14:creationId xmlns:p14="http://schemas.microsoft.com/office/powerpoint/2010/main" val="172567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06473"/>
            <a:ext cx="12192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Only one is worthy </a:t>
            </a:r>
            <a:br>
              <a:rPr lang="en-US" sz="6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6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to open its seals</a:t>
            </a:r>
          </a:p>
        </p:txBody>
      </p:sp>
    </p:spTree>
    <p:extLst>
      <p:ext uri="{BB962C8B-B14F-4D97-AF65-F5344CB8AC3E}">
        <p14:creationId xmlns:p14="http://schemas.microsoft.com/office/powerpoint/2010/main" val="196967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85749"/>
            <a:ext cx="12192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Why is John weeping?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9098" y="2491007"/>
            <a:ext cx="1170290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Clr>
                <a:srgbClr val="92D050"/>
              </a:buClr>
              <a:buFont typeface="Calibri" panose="020F0502020204030204" pitchFamily="34" charset="0"/>
              <a:buChar char="●"/>
            </a:pPr>
            <a:r>
              <a:rPr lang="en-US" sz="6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His tears are </a:t>
            </a:r>
            <a:r>
              <a:rPr lang="en-US" sz="65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representative</a:t>
            </a:r>
          </a:p>
          <a:p>
            <a:pPr marL="857250" indent="-857250">
              <a:buClr>
                <a:srgbClr val="92D050"/>
              </a:buClr>
              <a:buFont typeface="Calibri" panose="020F0502020204030204" pitchFamily="34" charset="0"/>
              <a:buChar char="●"/>
            </a:pPr>
            <a:r>
              <a:rPr lang="en-US" sz="6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Will </a:t>
            </a:r>
            <a:r>
              <a:rPr lang="en-US" sz="65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redemption</a:t>
            </a:r>
            <a:r>
              <a:rPr lang="en-US" sz="6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be realized? </a:t>
            </a:r>
          </a:p>
        </p:txBody>
      </p:sp>
    </p:spTree>
    <p:extLst>
      <p:ext uri="{BB962C8B-B14F-4D97-AF65-F5344CB8AC3E}">
        <p14:creationId xmlns:p14="http://schemas.microsoft.com/office/powerpoint/2010/main" val="383167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61654"/>
            <a:ext cx="12192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Jesus! The Lion</a:t>
            </a:r>
          </a:p>
        </p:txBody>
      </p:sp>
    </p:spTree>
    <p:extLst>
      <p:ext uri="{BB962C8B-B14F-4D97-AF65-F5344CB8AC3E}">
        <p14:creationId xmlns:p14="http://schemas.microsoft.com/office/powerpoint/2010/main" val="70600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461654"/>
            <a:ext cx="12192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Jesus! The Lamb</a:t>
            </a:r>
          </a:p>
        </p:txBody>
      </p:sp>
    </p:spTree>
    <p:extLst>
      <p:ext uri="{BB962C8B-B14F-4D97-AF65-F5344CB8AC3E}">
        <p14:creationId xmlns:p14="http://schemas.microsoft.com/office/powerpoint/2010/main" val="119399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593517"/>
            <a:ext cx="12192000" cy="761645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7000" u="sng" dirty="0">
                <a:ln w="15875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John 1:29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860937" y="1511472"/>
            <a:ext cx="10470126" cy="2964275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Clr>
                <a:srgbClr val="92D050"/>
              </a:buClr>
              <a:buSzPct val="100000"/>
            </a:pPr>
            <a:r>
              <a:rPr lang="en-US" sz="7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The next day John saw Jesus coming toward him and said, </a:t>
            </a:r>
            <a:r>
              <a:rPr lang="en-US" sz="7000" dirty="0">
                <a:solidFill>
                  <a:srgbClr val="92D050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“Behold, the Lamb of God, who takes away the sin of the world!”</a:t>
            </a:r>
          </a:p>
        </p:txBody>
      </p:sp>
    </p:spTree>
    <p:extLst>
      <p:ext uri="{BB962C8B-B14F-4D97-AF65-F5344CB8AC3E}">
        <p14:creationId xmlns:p14="http://schemas.microsoft.com/office/powerpoint/2010/main" val="4728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4345</TotalTime>
  <Words>105</Words>
  <Application>Microsoft Office PowerPoint</Application>
  <PresentationFormat>Widescreen</PresentationFormat>
  <Paragraphs>33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Berlin Sans FB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McCracken</dc:creator>
  <cp:lastModifiedBy>Shawn McCracken</cp:lastModifiedBy>
  <cp:revision>234</cp:revision>
  <dcterms:created xsi:type="dcterms:W3CDTF">2016-11-29T14:13:56Z</dcterms:created>
  <dcterms:modified xsi:type="dcterms:W3CDTF">2018-04-02T13:19:02Z</dcterms:modified>
</cp:coreProperties>
</file>