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8" r:id="rId2"/>
    <p:sldId id="281" r:id="rId3"/>
    <p:sldId id="304" r:id="rId4"/>
    <p:sldId id="466" r:id="rId5"/>
    <p:sldId id="446" r:id="rId6"/>
    <p:sldId id="467" r:id="rId7"/>
    <p:sldId id="468" r:id="rId8"/>
    <p:sldId id="470" r:id="rId9"/>
    <p:sldId id="471" r:id="rId10"/>
    <p:sldId id="472" r:id="rId11"/>
    <p:sldId id="473" r:id="rId12"/>
    <p:sldId id="474" r:id="rId13"/>
    <p:sldId id="475" r:id="rId14"/>
    <p:sldId id="429" r:id="rId15"/>
    <p:sldId id="4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8985" autoAdjust="0"/>
  </p:normalViewPr>
  <p:slideViewPr>
    <p:cSldViewPr snapToGrid="0">
      <p:cViewPr varScale="1">
        <p:scale>
          <a:sx n="66" d="100"/>
          <a:sy n="66" d="100"/>
        </p:scale>
        <p:origin x="96" y="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649894" y="145145"/>
            <a:ext cx="9527592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5000" baseline="30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rd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Trumpet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Fresh water stricken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101012"/>
            <a:ext cx="9927770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Reminiscent of many of the plagues that affected their water source- the Nile</a:t>
            </a:r>
          </a:p>
          <a:p>
            <a:pPr marL="914400" indent="-914400" algn="l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Wormwood was an herb which produced a bitter taste, if drank for a long time, it became lethal</a:t>
            </a:r>
          </a:p>
        </p:txBody>
      </p:sp>
    </p:spTree>
    <p:extLst>
      <p:ext uri="{BB962C8B-B14F-4D97-AF65-F5344CB8AC3E}">
        <p14:creationId xmlns:p14="http://schemas.microsoft.com/office/powerpoint/2010/main" val="25202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649894" y="145145"/>
            <a:ext cx="9527592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5000" baseline="30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rd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Trumpet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Fresh water stricken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101012"/>
            <a:ext cx="9927770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Drawn from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Jeremiah 9:15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“Therefore this is what the Lord Almighty, the God of Israel, says: “See, I will make this people eat bitter food and drink poisoned water.”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metaphor for the bitterness of suffering resulting from judgment</a:t>
            </a:r>
          </a:p>
        </p:txBody>
      </p:sp>
    </p:spTree>
    <p:extLst>
      <p:ext uri="{BB962C8B-B14F-4D97-AF65-F5344CB8AC3E}">
        <p14:creationId xmlns:p14="http://schemas.microsoft.com/office/powerpoint/2010/main" val="37239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649894" y="145145"/>
            <a:ext cx="9527592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4</a:t>
            </a:r>
            <a:r>
              <a:rPr lang="en-US" sz="5000" baseline="30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Trumpet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sky stricken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101012"/>
            <a:ext cx="9927770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Again, these trumpets can’t be chronologically after the seals: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 the 6th seal the sun was blackened, the moon turned to blood, and the stars of the heaven fell to earth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Now they are only partially dimmed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212531"/>
            <a:ext cx="12192000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Why?!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362268"/>
            <a:ext cx="9927770" cy="539345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When God struck Egypt, he struck their gods in order to show them mercy- He continued to give them opportunity to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8621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9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Revelation 9:20-21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49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20 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rest of mankind who were not killed by these plagues </a:t>
            </a:r>
            <a:r>
              <a:rPr lang="en-US" sz="49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still did not repent 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 the work of their hands; </a:t>
            </a:r>
            <a:r>
              <a:rPr lang="en-US" sz="49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 did not stop 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worshiping demons, and idols of gold, silver, bronze, stone and wood—idols that cannot see or hear or walk. </a:t>
            </a:r>
            <a:r>
              <a:rPr lang="en-US" sz="49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21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9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Nor did they repent </a:t>
            </a:r>
            <a:r>
              <a:rPr lang="en-US" sz="49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 their murders, their magic arts, their sexual immorality or their thefts.</a:t>
            </a:r>
          </a:p>
        </p:txBody>
      </p:sp>
    </p:spTree>
    <p:extLst>
      <p:ext uri="{BB962C8B-B14F-4D97-AF65-F5344CB8AC3E}">
        <p14:creationId xmlns:p14="http://schemas.microsoft.com/office/powerpoint/2010/main" val="246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624339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Acts 3:19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553028"/>
            <a:ext cx="11508059" cy="51325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Repent, then, and turn to God, so that your sins may be wiped out, that times of refreshing may come from the Lord.</a:t>
            </a:r>
          </a:p>
        </p:txBody>
      </p:sp>
    </p:spTree>
    <p:extLst>
      <p:ext uri="{BB962C8B-B14F-4D97-AF65-F5344CB8AC3E}">
        <p14:creationId xmlns:p14="http://schemas.microsoft.com/office/powerpoint/2010/main" val="6720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17: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 and Woes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(Part 1)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(Revelation 8:6-13)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666" y="618485"/>
            <a:ext cx="10237595" cy="495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Seals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suffering for the church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God’s warnings for 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     the world 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Bowls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judgments of God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poured out</a:t>
            </a:r>
            <a:endParaRPr lang="en-US" sz="65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4514" y="145145"/>
            <a:ext cx="12192000" cy="72503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066800"/>
            <a:ext cx="11552663" cy="56889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Ezekiel 33:3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“and he sees the sword coming against the land and blows the trumpet to warn the people”</a:t>
            </a:r>
          </a:p>
          <a:p>
            <a:pPr marL="914400" indent="-914400" algn="l">
              <a:spcBef>
                <a:spcPts val="12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Joel 2:1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“Blow the trumpet in Zion; sound the alarm on my holy hill. Let all who live in the land tremble, for the day of the Lord is coming.”</a:t>
            </a:r>
          </a:p>
        </p:txBody>
      </p:sp>
    </p:spTree>
    <p:extLst>
      <p:ext uri="{BB962C8B-B14F-4D97-AF65-F5344CB8AC3E}">
        <p14:creationId xmlns:p14="http://schemas.microsoft.com/office/powerpoint/2010/main" val="28765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4514" y="145145"/>
            <a:ext cx="12192000" cy="72503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101012"/>
            <a:ext cx="11552663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a picture of total destruction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purpose of the trumpet cycle is to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warn the world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through judgment and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call people to repent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first four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 affect man's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environment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; the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last three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directly affect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08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4514" y="145145"/>
            <a:ext cx="12192000" cy="72503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Trumpets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6" y="1101012"/>
            <a:ext cx="11552663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All are drawn from the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plagues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of Egypt in Exodus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God told Moses: “I have seen the affliction of my people in Egypt, and have heard their cry...and I have come down to deliver them (Ex. 3:7-8)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do not harm believers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649894" y="145145"/>
            <a:ext cx="9527592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</a:t>
            </a:r>
            <a:r>
              <a:rPr lang="en-US" sz="5000" baseline="30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Trumpet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earth stricken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101012"/>
            <a:ext cx="9927770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Reminiscent of the 7th plague in Egypt- hail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trumpets cannot follow the seals chronologically: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6th seal was total destruction of everything while the trumpets reveal only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third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everything is touched/destroyed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3023118" cy="465597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649894" y="145145"/>
            <a:ext cx="9527592" cy="78791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000" baseline="30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nd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Trumpet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sea stricken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9429" y="1101012"/>
            <a:ext cx="9927770" cy="56547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Reminiscent of the 1st plague- God turned the Nile into blood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“what looks like a mountain”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Symbolized the terror of God’s judgment upon the sea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“ships destroyed” may mean judgment directed against man’s commerce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7075</TotalTime>
  <Words>523</Words>
  <Application>Microsoft Office PowerPoint</Application>
  <PresentationFormat>Widescreen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323</cp:revision>
  <dcterms:created xsi:type="dcterms:W3CDTF">2016-11-29T14:13:56Z</dcterms:created>
  <dcterms:modified xsi:type="dcterms:W3CDTF">2017-05-28T11:46:54Z</dcterms:modified>
</cp:coreProperties>
</file>