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8" r:id="rId2"/>
    <p:sldId id="281" r:id="rId3"/>
    <p:sldId id="304" r:id="rId4"/>
    <p:sldId id="473" r:id="rId5"/>
    <p:sldId id="475" r:id="rId6"/>
    <p:sldId id="476" r:id="rId7"/>
    <p:sldId id="429" r:id="rId8"/>
    <p:sldId id="480" r:id="rId9"/>
    <p:sldId id="477" r:id="rId10"/>
    <p:sldId id="478" r:id="rId11"/>
    <p:sldId id="4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60000"/>
    <a:srgbClr val="D6E0B4"/>
    <a:srgbClr val="B5FC04"/>
    <a:srgbClr val="AFE13F"/>
    <a:srgbClr val="A9D18E"/>
    <a:srgbClr val="F6F6F6"/>
    <a:srgbClr val="C7C4C4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78985" autoAdjust="0"/>
  </p:normalViewPr>
  <p:slideViewPr>
    <p:cSldViewPr snapToGrid="0">
      <p:cViewPr varScale="1">
        <p:scale>
          <a:sx n="49" d="100"/>
          <a:sy n="49" d="100"/>
        </p:scale>
        <p:origin x="42" y="14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Satan’s MOUTH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53144" y="992222"/>
            <a:ext cx="11364686" cy="576350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flood is not persecution but Satan’s attempt to </a:t>
            </a: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flood the world with what comes out of his mouth</a:t>
            </a:r>
            <a:r>
              <a:rPr lang="en-US" sz="4800" i="1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  <a:p>
            <a:pPr marL="914400" indent="-914400" algn="l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fails to deceive the true Church which enrages Satan </a:t>
            </a:r>
          </a:p>
          <a:p>
            <a:pPr marL="914400" indent="-914400" algn="l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So, he makes war against ‘the rest of the woman’s offspring’, that is, against </a:t>
            </a:r>
            <a:r>
              <a:rPr lang="en-US" sz="4800" u="sng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individual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believers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15-17</a:t>
            </a:r>
          </a:p>
        </p:txBody>
      </p:sp>
    </p:spTree>
    <p:extLst>
      <p:ext uri="{BB962C8B-B14F-4D97-AF65-F5344CB8AC3E}">
        <p14:creationId xmlns:p14="http://schemas.microsoft.com/office/powerpoint/2010/main" val="51701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53144" y="0"/>
            <a:ext cx="11524342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 overcome him by: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342417" y="1275546"/>
            <a:ext cx="10420798" cy="548017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92D050"/>
              </a:buClr>
              <a:buSzPct val="100000"/>
              <a:buFont typeface="+mj-lt"/>
              <a:buAutoNum type="arabicParenR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blood of the Lamb </a:t>
            </a:r>
            <a:b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(His work of righteousness)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92D050"/>
              </a:buClr>
              <a:buSzPct val="100000"/>
              <a:buFont typeface="+mj-lt"/>
              <a:buAutoNum type="arabicParenR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word of our testimony </a:t>
            </a:r>
            <a:b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(our delivered and transformed life) 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92D050"/>
              </a:buClr>
              <a:buSzPct val="100000"/>
              <a:buFont typeface="+mj-lt"/>
              <a:buAutoNum type="arabicParenR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 do not choose our own lives </a:t>
            </a:r>
            <a:b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any longer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(slavery/mastery to sin)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11</a:t>
            </a:r>
          </a:p>
        </p:txBody>
      </p:sp>
    </p:spTree>
    <p:extLst>
      <p:ext uri="{BB962C8B-B14F-4D97-AF65-F5344CB8AC3E}">
        <p14:creationId xmlns:p14="http://schemas.microsoft.com/office/powerpoint/2010/main" val="18993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2055143"/>
            <a:ext cx="114666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Satan: The Accuser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12:7-17)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Satan: The Accuser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53144" y="992222"/>
            <a:ext cx="11364686" cy="576350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Brings charges against us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past- what is already forgiven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fabricates- “the father of lies” 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Condemns us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(sentences us)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Romans 8:1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Therefore, there is now no condemnation for those who are in Christ Jesus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condemnation vs. conviction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7-10</a:t>
            </a:r>
          </a:p>
        </p:txBody>
      </p:sp>
    </p:spTree>
    <p:extLst>
      <p:ext uri="{BB962C8B-B14F-4D97-AF65-F5344CB8AC3E}">
        <p14:creationId xmlns:p14="http://schemas.microsoft.com/office/powerpoint/2010/main" val="22704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Satan: The Accuser</a:t>
            </a:r>
            <a:endParaRPr lang="en-US" sz="48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53144" y="992222"/>
            <a:ext cx="11524342" cy="576350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Leads us astray</a:t>
            </a:r>
            <a:r>
              <a:rPr lang="en-US" sz="4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affecting present &amp; future</a:t>
            </a:r>
          </a:p>
          <a:p>
            <a:pPr marL="1828800" lvl="2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distorting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polluting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confusing 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Truth vs. Lies 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(accusations)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Turn to </a:t>
            </a:r>
            <a:b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800" u="sng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John 8:31-38, 43-44</a:t>
            </a:r>
            <a:endParaRPr lang="en-US" sz="48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7-10</a:t>
            </a:r>
          </a:p>
        </p:txBody>
      </p:sp>
    </p:spTree>
    <p:extLst>
      <p:ext uri="{BB962C8B-B14F-4D97-AF65-F5344CB8AC3E}">
        <p14:creationId xmlns:p14="http://schemas.microsoft.com/office/powerpoint/2010/main" val="253181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 Grounds</a:t>
            </a:r>
            <a:r>
              <a:rPr lang="en-US" sz="48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74717" y="1624235"/>
            <a:ext cx="10428052" cy="254864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 longer can Satan </a:t>
            </a:r>
            <a:r>
              <a:rPr lang="en-US" sz="6500" u="sng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successfully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accuse God’s people because Jesus has shed his blood covering our sins</a:t>
            </a:r>
            <a:r>
              <a:rPr lang="en-US" sz="6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11</a:t>
            </a:r>
          </a:p>
        </p:txBody>
      </p:sp>
    </p:spTree>
    <p:extLst>
      <p:ext uri="{BB962C8B-B14F-4D97-AF65-F5344CB8AC3E}">
        <p14:creationId xmlns:p14="http://schemas.microsoft.com/office/powerpoint/2010/main" val="5164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-1" y="224688"/>
            <a:ext cx="12192000" cy="62256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25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Romans 8:31-34</a:t>
            </a:r>
            <a:r>
              <a:rPr lang="en-US" sz="425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32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(NLT)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41970" y="992221"/>
            <a:ext cx="11508059" cy="568144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25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31</a:t>
            </a:r>
            <a:r>
              <a:rPr lang="en-US" sz="425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…If God is for us, who can ever be against us? </a:t>
            </a:r>
            <a:r>
              <a:rPr lang="en-US" sz="425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32</a:t>
            </a:r>
            <a:r>
              <a:rPr lang="en-US" sz="425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Since he did not spare even his own Son but gave him up for us all, won’t he also give us everything else? </a:t>
            </a:r>
            <a:r>
              <a:rPr lang="en-US" sz="425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33</a:t>
            </a:r>
            <a:r>
              <a:rPr lang="en-US" sz="425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25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Who dares accuse us whom God has chosen for his own? No one</a:t>
            </a:r>
            <a:r>
              <a:rPr lang="en-US" sz="425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—for God himself has given us right standing with himself. </a:t>
            </a:r>
            <a:r>
              <a:rPr lang="en-US" sz="425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34</a:t>
            </a:r>
            <a:r>
              <a:rPr lang="en-US" sz="425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25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Who then will condemn us? No one</a:t>
            </a:r>
            <a:r>
              <a:rPr lang="en-US" sz="425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—for Christ Jesus died for us and was raised to life for us, and he is sitting in the place of honor at God’s right hand, </a:t>
            </a:r>
            <a:r>
              <a:rPr lang="en-US" sz="425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pleading for us</a:t>
            </a:r>
            <a:r>
              <a:rPr lang="en-US" sz="425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.</a:t>
            </a:r>
            <a:endParaRPr lang="en-US" sz="425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 Grounds</a:t>
            </a:r>
            <a:r>
              <a:rPr lang="en-US" sz="48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74717" y="2538635"/>
            <a:ext cx="10428052" cy="254864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</a:t>
            </a: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accuses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us;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</a:t>
            </a: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intercedes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for us</a:t>
            </a:r>
            <a:r>
              <a:rPr lang="en-US" sz="6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11</a:t>
            </a:r>
          </a:p>
        </p:txBody>
      </p:sp>
    </p:spTree>
    <p:extLst>
      <p:ext uri="{BB962C8B-B14F-4D97-AF65-F5344CB8AC3E}">
        <p14:creationId xmlns:p14="http://schemas.microsoft.com/office/powerpoint/2010/main" val="100205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Eagles’ Wings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53144" y="992222"/>
            <a:ext cx="11364686" cy="576350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Exodus 19:4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You yourselves have seen what I did to Egypt, and how I carried you on eagles’ wings and brought you to myself.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Isaiah 40:31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But those who hope in the Lord will renew their strength. They will soar on wings like eagles; they will run and not grow weary, they will walk and not be faint.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12-14</a:t>
            </a:r>
          </a:p>
        </p:txBody>
      </p:sp>
    </p:spTree>
    <p:extLst>
      <p:ext uri="{BB962C8B-B14F-4D97-AF65-F5344CB8AC3E}">
        <p14:creationId xmlns:p14="http://schemas.microsoft.com/office/powerpoint/2010/main" val="268096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4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124" end="2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8174</TotalTime>
  <Words>380</Words>
  <Application>Microsoft Office PowerPoint</Application>
  <PresentationFormat>Widescreen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402</cp:revision>
  <dcterms:created xsi:type="dcterms:W3CDTF">2016-11-29T14:13:56Z</dcterms:created>
  <dcterms:modified xsi:type="dcterms:W3CDTF">2017-08-26T19:11:07Z</dcterms:modified>
</cp:coreProperties>
</file>