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8" r:id="rId2"/>
    <p:sldId id="281" r:id="rId3"/>
    <p:sldId id="304" r:id="rId4"/>
    <p:sldId id="498" r:id="rId5"/>
    <p:sldId id="429" r:id="rId6"/>
    <p:sldId id="491" r:id="rId7"/>
    <p:sldId id="492" r:id="rId8"/>
    <p:sldId id="493" r:id="rId9"/>
    <p:sldId id="494" r:id="rId10"/>
    <p:sldId id="473" r:id="rId11"/>
    <p:sldId id="483" r:id="rId12"/>
    <p:sldId id="495" r:id="rId13"/>
    <p:sldId id="496" r:id="rId14"/>
    <p:sldId id="49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60000"/>
    <a:srgbClr val="D6E0B4"/>
    <a:srgbClr val="B5FC04"/>
    <a:srgbClr val="AFE13F"/>
    <a:srgbClr val="A9D18E"/>
    <a:srgbClr val="F6F6F6"/>
    <a:srgbClr val="C7C4C4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78985" autoAdjust="0"/>
  </p:normalViewPr>
  <p:slideViewPr>
    <p:cSldViewPr snapToGrid="0">
      <p:cViewPr varScale="1">
        <p:scale>
          <a:sx n="49" d="100"/>
          <a:sy n="49" d="100"/>
        </p:scale>
        <p:origin x="54" y="14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2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6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4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19725" y="0"/>
            <a:ext cx="11757762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Great Prostitute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53144" y="992221"/>
            <a:ext cx="11364686" cy="57635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</a:pPr>
            <a:r>
              <a:rPr lang="en-US" sz="44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With her the kings of the earth </a:t>
            </a:r>
            <a:r>
              <a:rPr lang="en-US" sz="44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committed adultery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 and the inhabitants of the earth were </a:t>
            </a:r>
            <a:r>
              <a:rPr lang="en-US" sz="44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intoxicated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with the wine of her adulteries.</a:t>
            </a:r>
            <a:endParaRPr lang="en-US" sz="43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4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How she was dressed- </a:t>
            </a:r>
            <a:b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alluring and seductive</a:t>
            </a:r>
          </a:p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4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she offered- </a:t>
            </a:r>
            <a:b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pleasure, materialism, </a:t>
            </a:r>
            <a:b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and filth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1-4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C71FEF-320B-4943-B8BD-5D80EEFFCC8A}"/>
              </a:ext>
            </a:extLst>
          </p:cNvPr>
          <p:cNvSpPr txBox="1">
            <a:spLocks/>
          </p:cNvSpPr>
          <p:nvPr/>
        </p:nvSpPr>
        <p:spPr>
          <a:xfrm>
            <a:off x="8358117" y="3506821"/>
            <a:ext cx="3497036" cy="217007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</a:pP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draws people away from God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C411A5-8EB3-4FB5-9E37-AC23391DABE1}"/>
              </a:ext>
            </a:extLst>
          </p:cNvPr>
          <p:cNvGrpSpPr/>
          <p:nvPr/>
        </p:nvGrpSpPr>
        <p:grpSpPr>
          <a:xfrm>
            <a:off x="7410551" y="3687067"/>
            <a:ext cx="843543" cy="1437382"/>
            <a:chOff x="7677251" y="3687067"/>
            <a:chExt cx="843543" cy="143738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C6517D0-AF48-46B9-907E-EBE7DB9FD6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7251" y="3687067"/>
              <a:ext cx="843543" cy="691799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74B55FB-DE17-4D79-AD98-D90456516BAB}"/>
                </a:ext>
              </a:extLst>
            </p:cNvPr>
            <p:cNvCxnSpPr>
              <a:cxnSpLocks/>
            </p:cNvCxnSpPr>
            <p:nvPr/>
          </p:nvCxnSpPr>
          <p:spPr>
            <a:xfrm>
              <a:off x="7694964" y="4378866"/>
              <a:ext cx="808115" cy="745583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04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653144" y="1104900"/>
            <a:ext cx="11364686" cy="565082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Five have already fallen (Egypt, Assyria, Babylon, Medes and Persians, Greece)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One is (that is the present rule of Rome)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other has not yet come and when he does he must remain only a little while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This beast manifestation is actually an eighth (eight—number of new beginnings)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5-11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7D1EB42-2AA8-45CC-992C-B0F112786577}"/>
              </a:ext>
            </a:extLst>
          </p:cNvPr>
          <p:cNvSpPr txBox="1">
            <a:spLocks/>
          </p:cNvSpPr>
          <p:nvPr/>
        </p:nvSpPr>
        <p:spPr>
          <a:xfrm>
            <a:off x="419725" y="0"/>
            <a:ext cx="11757762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Great Prostitute</a:t>
            </a:r>
          </a:p>
        </p:txBody>
      </p:sp>
    </p:spTree>
    <p:extLst>
      <p:ext uri="{BB962C8B-B14F-4D97-AF65-F5344CB8AC3E}">
        <p14:creationId xmlns:p14="http://schemas.microsoft.com/office/powerpoint/2010/main" val="4813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653144" y="990600"/>
            <a:ext cx="11364686" cy="576512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Seems that this is a new manifestation of beast power, but actually part of the seven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beast here is mimicking the resurrection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Reveals fuller embodiment of Satan’s power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Though it seems this final manifestation of beast power is something new, we should take courage because actually being part of the seven, </a:t>
            </a:r>
            <a:r>
              <a:rPr lang="en-US" sz="44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it has already been slain through Christ’s redemptive work!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5-11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7D1EB42-2AA8-45CC-992C-B0F112786577}"/>
              </a:ext>
            </a:extLst>
          </p:cNvPr>
          <p:cNvSpPr txBox="1">
            <a:spLocks/>
          </p:cNvSpPr>
          <p:nvPr/>
        </p:nvSpPr>
        <p:spPr>
          <a:xfrm>
            <a:off x="419725" y="0"/>
            <a:ext cx="11757762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Great Prostitute</a:t>
            </a:r>
          </a:p>
        </p:txBody>
      </p:sp>
    </p:spTree>
    <p:extLst>
      <p:ext uri="{BB962C8B-B14F-4D97-AF65-F5344CB8AC3E}">
        <p14:creationId xmlns:p14="http://schemas.microsoft.com/office/powerpoint/2010/main" val="9202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653144" y="1104900"/>
            <a:ext cx="11364686" cy="565082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Eventually the world will see “the prostitute” is repugnant/ not worth it</a:t>
            </a:r>
          </a:p>
          <a:p>
            <a:pPr marL="914400" indent="-914400" algn="l">
              <a:spcBef>
                <a:spcPts val="0"/>
              </a:spcBef>
              <a:spcAft>
                <a:spcPts val="1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4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pleasures of sin disappoint in the end</a:t>
            </a:r>
          </a:p>
          <a:p>
            <a:pPr marL="914400" indent="-914400" algn="l">
              <a:spcBef>
                <a:spcPts val="0"/>
              </a:spcBef>
              <a:spcAft>
                <a:spcPts val="1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world will turn and devour itself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12-18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7D1EB42-2AA8-45CC-992C-B0F112786577}"/>
              </a:ext>
            </a:extLst>
          </p:cNvPr>
          <p:cNvSpPr txBox="1">
            <a:spLocks/>
          </p:cNvSpPr>
          <p:nvPr/>
        </p:nvSpPr>
        <p:spPr>
          <a:xfrm>
            <a:off x="419725" y="0"/>
            <a:ext cx="11757762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Great Prostitute</a:t>
            </a:r>
          </a:p>
        </p:txBody>
      </p:sp>
    </p:spTree>
    <p:extLst>
      <p:ext uri="{BB962C8B-B14F-4D97-AF65-F5344CB8AC3E}">
        <p14:creationId xmlns:p14="http://schemas.microsoft.com/office/powerpoint/2010/main" val="111629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653144" y="3766432"/>
            <a:ext cx="11364686" cy="293214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35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Lust of the flesh</a:t>
            </a:r>
            <a:r>
              <a:rPr lang="en-US" sz="435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(works of the flesh)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35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Lust of the eyes</a:t>
            </a:r>
            <a:r>
              <a:rPr lang="en-US" sz="435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things we stare at that are not pleasing to the Lord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35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Pride of life</a:t>
            </a:r>
            <a:r>
              <a:rPr lang="en-US" sz="435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desire for greatness, power, worship, or credit in one’s self- prideful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0" y="3655596"/>
            <a:ext cx="122349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77D1EB42-2AA8-45CC-992C-B0F112786577}"/>
              </a:ext>
            </a:extLst>
          </p:cNvPr>
          <p:cNvSpPr txBox="1">
            <a:spLocks/>
          </p:cNvSpPr>
          <p:nvPr/>
        </p:nvSpPr>
        <p:spPr>
          <a:xfrm>
            <a:off x="260068" y="68630"/>
            <a:ext cx="11757762" cy="348068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Aft>
                <a:spcPts val="300"/>
              </a:spcAft>
            </a:pPr>
            <a:r>
              <a:rPr lang="en-US" sz="4350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 John 2:15-16</a:t>
            </a:r>
          </a:p>
          <a:p>
            <a:pPr>
              <a:lnSpc>
                <a:spcPct val="85000"/>
              </a:lnSpc>
            </a:pPr>
            <a:r>
              <a:rPr lang="en-US" sz="435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15 Do not love the world or anything in the world. If anyone loves the world, love for the Father is not in them. 16 For everything in the world—the </a:t>
            </a:r>
            <a:r>
              <a:rPr lang="en-US" sz="435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lust of the flesh</a:t>
            </a:r>
            <a:r>
              <a:rPr lang="en-US" sz="435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 the </a:t>
            </a:r>
            <a:r>
              <a:rPr lang="en-US" sz="435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lust of the eyes</a:t>
            </a:r>
            <a:r>
              <a:rPr lang="en-US" sz="435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 and the </a:t>
            </a:r>
            <a:r>
              <a:rPr lang="en-US" sz="435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pride of life</a:t>
            </a:r>
            <a:r>
              <a:rPr lang="en-US" sz="435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—comes not from the Father but from the world. </a:t>
            </a:r>
          </a:p>
        </p:txBody>
      </p:sp>
    </p:spTree>
    <p:extLst>
      <p:ext uri="{BB962C8B-B14F-4D97-AF65-F5344CB8AC3E}">
        <p14:creationId xmlns:p14="http://schemas.microsoft.com/office/powerpoint/2010/main" val="72813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2210123"/>
            <a:ext cx="114666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Great Prostitute</a:t>
            </a:r>
          </a:p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17)</a:t>
            </a: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017" y="1295723"/>
            <a:ext cx="11419612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sz="45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Prostitute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</a:t>
            </a:r>
            <a:b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one who engages in sexual activity for payment</a:t>
            </a:r>
          </a:p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Spiritual </a:t>
            </a:r>
            <a:b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5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Prostitute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</a:t>
            </a:r>
          </a:p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one who engages in </a:t>
            </a:r>
            <a:r>
              <a:rPr lang="en-US" sz="4500" strike="sngStrike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sexual activity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500" strike="sngStrike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500" strike="sngStrike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payment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DFEE3-8CC3-4009-93C0-1D61854F9679}"/>
              </a:ext>
            </a:extLst>
          </p:cNvPr>
          <p:cNvSpPr txBox="1"/>
          <p:nvPr/>
        </p:nvSpPr>
        <p:spPr>
          <a:xfrm>
            <a:off x="5778229" y="3507022"/>
            <a:ext cx="22373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en-US" sz="4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intimacy</a:t>
            </a:r>
            <a:endParaRPr lang="en-US" sz="4500" strike="sngStrike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ctr" rotWithShape="0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2C2DD-E66F-4057-9975-855649AEF69C}"/>
              </a:ext>
            </a:extLst>
          </p:cNvPr>
          <p:cNvSpPr txBox="1"/>
          <p:nvPr/>
        </p:nvSpPr>
        <p:spPr>
          <a:xfrm>
            <a:off x="9471497" y="3507022"/>
            <a:ext cx="22373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en-US" sz="4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 price</a:t>
            </a:r>
            <a:endParaRPr lang="en-US" sz="4500" strike="sngStrike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ctr" rotWithShape="0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B1F90-AECB-49CB-B431-A609D5230FE7}"/>
              </a:ext>
            </a:extLst>
          </p:cNvPr>
          <p:cNvSpPr txBox="1"/>
          <p:nvPr/>
        </p:nvSpPr>
        <p:spPr>
          <a:xfrm>
            <a:off x="8151778" y="3507022"/>
            <a:ext cx="190013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en-US" sz="4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at</a:t>
            </a:r>
            <a:endParaRPr lang="en-US" sz="4500" strike="sngStrike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ctr" rotWithShape="0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1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-6486" y="94878"/>
            <a:ext cx="12192000" cy="67313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700" u="sng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Proverbs 7</a:t>
            </a:r>
            <a:endParaRPr lang="en-US" sz="4700" dirty="0">
              <a:ln w="15875">
                <a:noFill/>
              </a:ln>
              <a:solidFill>
                <a:schemeClr val="bg1"/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5643" y="929390"/>
            <a:ext cx="11867743" cy="574123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My son, keep my words and store up my commands within you.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Keep my commands and you will live; guard my teachings as the apple of your eye.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Bind them on your fingers;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   write them on the tablet of your heart. </a:t>
            </a:r>
            <a:b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4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Say to wisdom, “You are my sister,” and to insight, “You are my relative.”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5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They will keep you from the adulterous woman, from the wayward woman with her seductive words. </a:t>
            </a:r>
            <a:endParaRPr lang="en-US" sz="47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155643" y="314792"/>
            <a:ext cx="11867743" cy="635582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6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At the window of my house I looked down through the lattice.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7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I saw among the simple, </a:t>
            </a:r>
            <a:b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 noticed among the young men, a youth who had no sense.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8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He was going down the street near her corner, walking along in the direction of her house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9 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at twilight, as the day was fading, as the dark of night set in.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10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Then out came a woman to meet him, dressed like a prostitute and with crafty intent.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11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(She is unruly and defiant, her feet never stay at</a:t>
            </a:r>
            <a:endParaRPr lang="en-US" sz="47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155643" y="314792"/>
            <a:ext cx="11867743" cy="635582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home;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12 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now in the street, now in the squares,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   at every corner she lurks.)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13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She took hold of him and kissed him and with a brazen face she said: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14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“Today I fulfilled my vows, and I have food from my fellowship offering at home.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15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So I came out to meet you; I looked for you and have found you!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16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I have covered my bed with colored linens from Egypt.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17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I have perfumed my bed with myrrh, aloes and cinnamon.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18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Come, let’s drink deeply of love till morning;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   </a:t>
            </a:r>
            <a:endParaRPr lang="en-US" sz="47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155643" y="314792"/>
            <a:ext cx="11867743" cy="635582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let’s enjoy ourselves with love!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19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My husband is not at home; he has gone on a long journey.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20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He took his purse filled with money and will not be home till full moon.”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21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With persuasive words she led him astray; she seduced him with her smooth talk.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22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All at once he followed her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   like an ox going to the slaughter, like a deer stepping into a noose </a:t>
            </a: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23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till an arrow pierces his liver, like a bird darting into a snare,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   little knowing it will cost him his life.    </a:t>
            </a:r>
            <a:endParaRPr lang="en-US" sz="47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155643" y="719528"/>
            <a:ext cx="11867743" cy="595109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24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Now then, my sons, listen to me;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   pay attention to what I say.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25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Do not let your heart turn to her ways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   or stray into her paths.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26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Many are the victims she has brought down;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   her slain are a mighty throng.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27</a:t>
            </a: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Her house is a highway to the grave,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7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   leading down to the chambers of death. </a:t>
            </a:r>
            <a:endParaRPr lang="en-US" sz="47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9200</TotalTime>
  <Words>706</Words>
  <Application>Microsoft Office PowerPoint</Application>
  <PresentationFormat>Widescreen</PresentationFormat>
  <Paragraphs>60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451</cp:revision>
  <dcterms:created xsi:type="dcterms:W3CDTF">2016-11-29T14:13:56Z</dcterms:created>
  <dcterms:modified xsi:type="dcterms:W3CDTF">2017-10-14T17:21:01Z</dcterms:modified>
</cp:coreProperties>
</file>