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4"/>
  </p:notesMasterIdLst>
  <p:sldIdLst>
    <p:sldId id="278" r:id="rId2"/>
    <p:sldId id="281" r:id="rId3"/>
    <p:sldId id="501" r:id="rId4"/>
    <p:sldId id="530" r:id="rId5"/>
    <p:sldId id="517" r:id="rId6"/>
    <p:sldId id="537" r:id="rId7"/>
    <p:sldId id="527" r:id="rId8"/>
    <p:sldId id="536" r:id="rId9"/>
    <p:sldId id="542" r:id="rId10"/>
    <p:sldId id="539" r:id="rId11"/>
    <p:sldId id="541" r:id="rId12"/>
    <p:sldId id="543" r:id="rId13"/>
  </p:sldIdLst>
  <p:sldSz cx="138176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wn McCracken" initials="SM" lastIdx="0" clrIdx="0">
    <p:extLst>
      <p:ext uri="{19B8F6BF-5375-455C-9EA6-DF929625EA0E}">
        <p15:presenceInfo xmlns:p15="http://schemas.microsoft.com/office/powerpoint/2012/main" userId="186c92fd99d7d9a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8C0E4"/>
    <a:srgbClr val="AFE13F"/>
    <a:srgbClr val="1F4E79"/>
    <a:srgbClr val="C2DBF2"/>
    <a:srgbClr val="C8E3F2"/>
    <a:srgbClr val="CBE6F2"/>
    <a:srgbClr val="A6C9E8"/>
    <a:srgbClr val="B0CEEA"/>
    <a:srgbClr val="B5FC04"/>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0" autoAdjust="0"/>
    <p:restoredTop sz="78985" autoAdjust="0"/>
  </p:normalViewPr>
  <p:slideViewPr>
    <p:cSldViewPr snapToGrid="0">
      <p:cViewPr varScale="1">
        <p:scale>
          <a:sx n="56" d="100"/>
          <a:sy n="56" d="100"/>
        </p:scale>
        <p:origin x="114" y="119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E5328-581D-4DCE-B68F-8ADFF12DDC7B}" type="datetimeFigureOut">
              <a:rPr lang="en-US" smtClean="0"/>
              <a:t>1/26/2018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8AE8D0-8B7D-4444-BBCD-7D73020A2221}" type="slidenum">
              <a:rPr lang="en-US" smtClean="0"/>
              <a:t>‹#›</a:t>
            </a:fld>
            <a:endParaRPr lang="en-US"/>
          </a:p>
        </p:txBody>
      </p:sp>
    </p:spTree>
    <p:extLst>
      <p:ext uri="{BB962C8B-B14F-4D97-AF65-F5344CB8AC3E}">
        <p14:creationId xmlns:p14="http://schemas.microsoft.com/office/powerpoint/2010/main" val="2732626824"/>
      </p:ext>
    </p:extLst>
  </p:cSld>
  <p:clrMap bg1="lt1" tx1="dk1" bg2="lt2" tx2="dk2" accent1="accent1" accent2="accent2" accent3="accent3" accent4="accent4" accent5="accent5" accent6="accent6" hlink="hlink" folHlink="folHlink"/>
  <p:notesStyle>
    <a:lvl1pPr marL="0" algn="l" defTabSz="1036290" rtl="0" eaLnBrk="1" latinLnBrk="0" hangingPunct="1">
      <a:defRPr sz="1360" kern="1200">
        <a:solidFill>
          <a:schemeClr val="tx1"/>
        </a:solidFill>
        <a:latin typeface="+mn-lt"/>
        <a:ea typeface="+mn-ea"/>
        <a:cs typeface="+mn-cs"/>
      </a:defRPr>
    </a:lvl1pPr>
    <a:lvl2pPr marL="518145" algn="l" defTabSz="1036290" rtl="0" eaLnBrk="1" latinLnBrk="0" hangingPunct="1">
      <a:defRPr sz="1360" kern="1200">
        <a:solidFill>
          <a:schemeClr val="tx1"/>
        </a:solidFill>
        <a:latin typeface="+mn-lt"/>
        <a:ea typeface="+mn-ea"/>
        <a:cs typeface="+mn-cs"/>
      </a:defRPr>
    </a:lvl2pPr>
    <a:lvl3pPr marL="1036290" algn="l" defTabSz="1036290" rtl="0" eaLnBrk="1" latinLnBrk="0" hangingPunct="1">
      <a:defRPr sz="1360" kern="1200">
        <a:solidFill>
          <a:schemeClr val="tx1"/>
        </a:solidFill>
        <a:latin typeface="+mn-lt"/>
        <a:ea typeface="+mn-ea"/>
        <a:cs typeface="+mn-cs"/>
      </a:defRPr>
    </a:lvl3pPr>
    <a:lvl4pPr marL="1554434" algn="l" defTabSz="1036290" rtl="0" eaLnBrk="1" latinLnBrk="0" hangingPunct="1">
      <a:defRPr sz="1360" kern="1200">
        <a:solidFill>
          <a:schemeClr val="tx1"/>
        </a:solidFill>
        <a:latin typeface="+mn-lt"/>
        <a:ea typeface="+mn-ea"/>
        <a:cs typeface="+mn-cs"/>
      </a:defRPr>
    </a:lvl4pPr>
    <a:lvl5pPr marL="2072579" algn="l" defTabSz="1036290" rtl="0" eaLnBrk="1" latinLnBrk="0" hangingPunct="1">
      <a:defRPr sz="1360" kern="1200">
        <a:solidFill>
          <a:schemeClr val="tx1"/>
        </a:solidFill>
        <a:latin typeface="+mn-lt"/>
        <a:ea typeface="+mn-ea"/>
        <a:cs typeface="+mn-cs"/>
      </a:defRPr>
    </a:lvl5pPr>
    <a:lvl6pPr marL="2590724" algn="l" defTabSz="1036290" rtl="0" eaLnBrk="1" latinLnBrk="0" hangingPunct="1">
      <a:defRPr sz="1360" kern="1200">
        <a:solidFill>
          <a:schemeClr val="tx1"/>
        </a:solidFill>
        <a:latin typeface="+mn-lt"/>
        <a:ea typeface="+mn-ea"/>
        <a:cs typeface="+mn-cs"/>
      </a:defRPr>
    </a:lvl6pPr>
    <a:lvl7pPr marL="3108869" algn="l" defTabSz="1036290" rtl="0" eaLnBrk="1" latinLnBrk="0" hangingPunct="1">
      <a:defRPr sz="1360" kern="1200">
        <a:solidFill>
          <a:schemeClr val="tx1"/>
        </a:solidFill>
        <a:latin typeface="+mn-lt"/>
        <a:ea typeface="+mn-ea"/>
        <a:cs typeface="+mn-cs"/>
      </a:defRPr>
    </a:lvl7pPr>
    <a:lvl8pPr marL="3627013" algn="l" defTabSz="1036290" rtl="0" eaLnBrk="1" latinLnBrk="0" hangingPunct="1">
      <a:defRPr sz="1360" kern="1200">
        <a:solidFill>
          <a:schemeClr val="tx1"/>
        </a:solidFill>
        <a:latin typeface="+mn-lt"/>
        <a:ea typeface="+mn-ea"/>
        <a:cs typeface="+mn-cs"/>
      </a:defRPr>
    </a:lvl8pPr>
    <a:lvl9pPr marL="4145158" algn="l" defTabSz="1036290" rtl="0" eaLnBrk="1" latinLnBrk="0" hangingPunct="1">
      <a:defRPr sz="13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4</a:t>
            </a:fld>
            <a:endParaRPr lang="en-US"/>
          </a:p>
        </p:txBody>
      </p:sp>
    </p:spTree>
    <p:extLst>
      <p:ext uri="{BB962C8B-B14F-4D97-AF65-F5344CB8AC3E}">
        <p14:creationId xmlns:p14="http://schemas.microsoft.com/office/powerpoint/2010/main" val="146229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5</a:t>
            </a:fld>
            <a:endParaRPr lang="en-US"/>
          </a:p>
        </p:txBody>
      </p:sp>
    </p:spTree>
    <p:extLst>
      <p:ext uri="{BB962C8B-B14F-4D97-AF65-F5344CB8AC3E}">
        <p14:creationId xmlns:p14="http://schemas.microsoft.com/office/powerpoint/2010/main" val="3202222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6</a:t>
            </a:fld>
            <a:endParaRPr lang="en-US"/>
          </a:p>
        </p:txBody>
      </p:sp>
    </p:spTree>
    <p:extLst>
      <p:ext uri="{BB962C8B-B14F-4D97-AF65-F5344CB8AC3E}">
        <p14:creationId xmlns:p14="http://schemas.microsoft.com/office/powerpoint/2010/main" val="694849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7</a:t>
            </a:fld>
            <a:endParaRPr lang="en-US"/>
          </a:p>
        </p:txBody>
      </p:sp>
    </p:spTree>
    <p:extLst>
      <p:ext uri="{BB962C8B-B14F-4D97-AF65-F5344CB8AC3E}">
        <p14:creationId xmlns:p14="http://schemas.microsoft.com/office/powerpoint/2010/main" val="3528649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8</a:t>
            </a:fld>
            <a:endParaRPr lang="en-US"/>
          </a:p>
        </p:txBody>
      </p:sp>
    </p:spTree>
    <p:extLst>
      <p:ext uri="{BB962C8B-B14F-4D97-AF65-F5344CB8AC3E}">
        <p14:creationId xmlns:p14="http://schemas.microsoft.com/office/powerpoint/2010/main" val="3943034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9</a:t>
            </a:fld>
            <a:endParaRPr lang="en-US"/>
          </a:p>
        </p:txBody>
      </p:sp>
    </p:spTree>
    <p:extLst>
      <p:ext uri="{BB962C8B-B14F-4D97-AF65-F5344CB8AC3E}">
        <p14:creationId xmlns:p14="http://schemas.microsoft.com/office/powerpoint/2010/main" val="511105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10</a:t>
            </a:fld>
            <a:endParaRPr lang="en-US"/>
          </a:p>
        </p:txBody>
      </p:sp>
    </p:spTree>
    <p:extLst>
      <p:ext uri="{BB962C8B-B14F-4D97-AF65-F5344CB8AC3E}">
        <p14:creationId xmlns:p14="http://schemas.microsoft.com/office/powerpoint/2010/main" val="1979421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11</a:t>
            </a:fld>
            <a:endParaRPr lang="en-US"/>
          </a:p>
        </p:txBody>
      </p:sp>
    </p:spTree>
    <p:extLst>
      <p:ext uri="{BB962C8B-B14F-4D97-AF65-F5344CB8AC3E}">
        <p14:creationId xmlns:p14="http://schemas.microsoft.com/office/powerpoint/2010/main" val="3188066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12</a:t>
            </a:fld>
            <a:endParaRPr lang="en-US"/>
          </a:p>
        </p:txBody>
      </p:sp>
    </p:spTree>
    <p:extLst>
      <p:ext uri="{BB962C8B-B14F-4D97-AF65-F5344CB8AC3E}">
        <p14:creationId xmlns:p14="http://schemas.microsoft.com/office/powerpoint/2010/main" val="2681221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27200" y="1272011"/>
            <a:ext cx="10363200" cy="2705947"/>
          </a:xfrm>
        </p:spPr>
        <p:txBody>
          <a:bodyPr anchor="b"/>
          <a:lstStyle>
            <a:lvl1pPr algn="ctr">
              <a:defRPr sz="6800"/>
            </a:lvl1pPr>
          </a:lstStyle>
          <a:p>
            <a:r>
              <a:rPr lang="en-US"/>
              <a:t>Click to edit Master title style</a:t>
            </a:r>
            <a:endParaRPr lang="en-US" dirty="0"/>
          </a:p>
        </p:txBody>
      </p:sp>
      <p:sp>
        <p:nvSpPr>
          <p:cNvPr id="3" name="Subtitle 2"/>
          <p:cNvSpPr>
            <a:spLocks noGrp="1"/>
          </p:cNvSpPr>
          <p:nvPr>
            <p:ph type="subTitle" idx="1"/>
          </p:nvPr>
        </p:nvSpPr>
        <p:spPr>
          <a:xfrm>
            <a:off x="1727200" y="4082310"/>
            <a:ext cx="10363200" cy="1876530"/>
          </a:xfrm>
        </p:spPr>
        <p:txBody>
          <a:bodyPr/>
          <a:lstStyle>
            <a:lvl1pPr marL="0" indent="0" algn="ctr">
              <a:buNone/>
              <a:defRPr sz="2720"/>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D36B61-649A-4EDD-BF2D-8D18F49DFD63}" type="datetimeFigureOut">
              <a:rPr lang="en-US" smtClean="0"/>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3803538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D36B61-649A-4EDD-BF2D-8D18F49DFD63}" type="datetimeFigureOut">
              <a:rPr lang="en-US" smtClean="0"/>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328338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88220" y="413808"/>
            <a:ext cx="2979420"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9960" y="413808"/>
            <a:ext cx="8765540" cy="65867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D36B61-649A-4EDD-BF2D-8D18F49DFD63}" type="datetimeFigureOut">
              <a:rPr lang="en-US" smtClean="0"/>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151445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D36B61-649A-4EDD-BF2D-8D18F49DFD63}" type="datetimeFigureOut">
              <a:rPr lang="en-US" smtClean="0"/>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1573402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2763" y="1937704"/>
            <a:ext cx="11917680" cy="3233102"/>
          </a:xfrm>
        </p:spPr>
        <p:txBody>
          <a:bodyPr anchor="b"/>
          <a:lstStyle>
            <a:lvl1pPr>
              <a:defRPr sz="6800"/>
            </a:lvl1pPr>
          </a:lstStyle>
          <a:p>
            <a:r>
              <a:rPr lang="en-US"/>
              <a:t>Click to edit Master title style</a:t>
            </a:r>
            <a:endParaRPr lang="en-US" dirty="0"/>
          </a:p>
        </p:txBody>
      </p:sp>
      <p:sp>
        <p:nvSpPr>
          <p:cNvPr id="3" name="Text Placeholder 2"/>
          <p:cNvSpPr>
            <a:spLocks noGrp="1"/>
          </p:cNvSpPr>
          <p:nvPr>
            <p:ph type="body" idx="1"/>
          </p:nvPr>
        </p:nvSpPr>
        <p:spPr>
          <a:xfrm>
            <a:off x="942763" y="5201392"/>
            <a:ext cx="11917680" cy="1700212"/>
          </a:xfrm>
        </p:spPr>
        <p:txBody>
          <a:bodyPr/>
          <a:lstStyle>
            <a:lvl1pPr marL="0" indent="0">
              <a:buNone/>
              <a:defRPr sz="2720">
                <a:solidFill>
                  <a:schemeClr val="tx1">
                    <a:tint val="75000"/>
                  </a:schemeClr>
                </a:solidFill>
              </a:defRPr>
            </a:lvl1pPr>
            <a:lvl2pPr marL="518145" indent="0">
              <a:buNone/>
              <a:defRPr sz="2267">
                <a:solidFill>
                  <a:schemeClr val="tx1">
                    <a:tint val="75000"/>
                  </a:schemeClr>
                </a:solidFill>
              </a:defRPr>
            </a:lvl2pPr>
            <a:lvl3pPr marL="1036290" indent="0">
              <a:buNone/>
              <a:defRPr sz="2040">
                <a:solidFill>
                  <a:schemeClr val="tx1">
                    <a:tint val="75000"/>
                  </a:schemeClr>
                </a:solidFill>
              </a:defRPr>
            </a:lvl3pPr>
            <a:lvl4pPr marL="1554434" indent="0">
              <a:buNone/>
              <a:defRPr sz="1813">
                <a:solidFill>
                  <a:schemeClr val="tx1">
                    <a:tint val="75000"/>
                  </a:schemeClr>
                </a:solidFill>
              </a:defRPr>
            </a:lvl4pPr>
            <a:lvl5pPr marL="2072579" indent="0">
              <a:buNone/>
              <a:defRPr sz="1813">
                <a:solidFill>
                  <a:schemeClr val="tx1">
                    <a:tint val="75000"/>
                  </a:schemeClr>
                </a:solidFill>
              </a:defRPr>
            </a:lvl5pPr>
            <a:lvl6pPr marL="2590724" indent="0">
              <a:buNone/>
              <a:defRPr sz="1813">
                <a:solidFill>
                  <a:schemeClr val="tx1">
                    <a:tint val="75000"/>
                  </a:schemeClr>
                </a:solidFill>
              </a:defRPr>
            </a:lvl6pPr>
            <a:lvl7pPr marL="3108869" indent="0">
              <a:buNone/>
              <a:defRPr sz="1813">
                <a:solidFill>
                  <a:schemeClr val="tx1">
                    <a:tint val="75000"/>
                  </a:schemeClr>
                </a:solidFill>
              </a:defRPr>
            </a:lvl7pPr>
            <a:lvl8pPr marL="3627013" indent="0">
              <a:buNone/>
              <a:defRPr sz="1813">
                <a:solidFill>
                  <a:schemeClr val="tx1">
                    <a:tint val="75000"/>
                  </a:schemeClr>
                </a:solidFill>
              </a:defRPr>
            </a:lvl8pPr>
            <a:lvl9pPr marL="4145158" indent="0">
              <a:buNone/>
              <a:defRPr sz="181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D36B61-649A-4EDD-BF2D-8D18F49DFD63}" type="datetimeFigureOut">
              <a:rPr lang="en-US" smtClean="0"/>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26407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9960" y="2069042"/>
            <a:ext cx="587248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995160" y="2069042"/>
            <a:ext cx="587248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D36B61-649A-4EDD-BF2D-8D18F49DFD63}" type="datetimeFigureOut">
              <a:rPr lang="en-US" smtClean="0"/>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3453761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51760" y="413809"/>
            <a:ext cx="1191768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951760" y="1905318"/>
            <a:ext cx="5845492"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Edit Master text styles</a:t>
            </a:r>
          </a:p>
        </p:txBody>
      </p:sp>
      <p:sp>
        <p:nvSpPr>
          <p:cNvPr id="4" name="Content Placeholder 3"/>
          <p:cNvSpPr>
            <a:spLocks noGrp="1"/>
          </p:cNvSpPr>
          <p:nvPr>
            <p:ph sz="half" idx="2"/>
          </p:nvPr>
        </p:nvSpPr>
        <p:spPr>
          <a:xfrm>
            <a:off x="951760" y="2839085"/>
            <a:ext cx="5845492"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995160" y="1905318"/>
            <a:ext cx="5874280"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Edit Master text styles</a:t>
            </a:r>
          </a:p>
        </p:txBody>
      </p:sp>
      <p:sp>
        <p:nvSpPr>
          <p:cNvPr id="6" name="Content Placeholder 5"/>
          <p:cNvSpPr>
            <a:spLocks noGrp="1"/>
          </p:cNvSpPr>
          <p:nvPr>
            <p:ph sz="quarter" idx="4"/>
          </p:nvPr>
        </p:nvSpPr>
        <p:spPr>
          <a:xfrm>
            <a:off x="6995160" y="2839085"/>
            <a:ext cx="5874280"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D36B61-649A-4EDD-BF2D-8D18F49DFD63}" type="datetimeFigureOut">
              <a:rPr lang="en-US" smtClean="0"/>
              <a:t>1/26/2018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188992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D36B61-649A-4EDD-BF2D-8D18F49DFD63}" type="datetimeFigureOut">
              <a:rPr lang="en-US" smtClean="0"/>
              <a:t>1/26/2018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1164247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D36B61-649A-4EDD-BF2D-8D18F49DFD63}" type="datetimeFigureOut">
              <a:rPr lang="en-US" smtClean="0"/>
              <a:t>1/26/2018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3489627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1760" y="518160"/>
            <a:ext cx="4456535" cy="1813560"/>
          </a:xfrm>
        </p:spPr>
        <p:txBody>
          <a:bodyPr anchor="b"/>
          <a:lstStyle>
            <a:lvl1pPr>
              <a:defRPr sz="3627"/>
            </a:lvl1pPr>
          </a:lstStyle>
          <a:p>
            <a:r>
              <a:rPr lang="en-US"/>
              <a:t>Click to edit Master title style</a:t>
            </a:r>
            <a:endParaRPr lang="en-US" dirty="0"/>
          </a:p>
        </p:txBody>
      </p:sp>
      <p:sp>
        <p:nvSpPr>
          <p:cNvPr id="3" name="Content Placeholder 2"/>
          <p:cNvSpPr>
            <a:spLocks noGrp="1"/>
          </p:cNvSpPr>
          <p:nvPr>
            <p:ph idx="1"/>
          </p:nvPr>
        </p:nvSpPr>
        <p:spPr>
          <a:xfrm>
            <a:off x="5874280" y="1119082"/>
            <a:ext cx="6995160" cy="5523442"/>
          </a:xfrm>
        </p:spPr>
        <p:txBody>
          <a:bodyPr/>
          <a:lstStyle>
            <a:lvl1pPr>
              <a:defRPr sz="3627"/>
            </a:lvl1pPr>
            <a:lvl2pPr>
              <a:defRPr sz="3173"/>
            </a:lvl2pPr>
            <a:lvl3pPr>
              <a:defRPr sz="2720"/>
            </a:lvl3pPr>
            <a:lvl4pPr>
              <a:defRPr sz="2267"/>
            </a:lvl4pPr>
            <a:lvl5pPr>
              <a:defRPr sz="2267"/>
            </a:lvl5pPr>
            <a:lvl6pPr>
              <a:defRPr sz="2267"/>
            </a:lvl6pPr>
            <a:lvl7pPr>
              <a:defRPr sz="2267"/>
            </a:lvl7pPr>
            <a:lvl8pPr>
              <a:defRPr sz="2267"/>
            </a:lvl8pPr>
            <a:lvl9pPr>
              <a:defRPr sz="22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51760" y="2331720"/>
            <a:ext cx="4456535"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Edit Master text styles</a:t>
            </a:r>
          </a:p>
        </p:txBody>
      </p:sp>
      <p:sp>
        <p:nvSpPr>
          <p:cNvPr id="5" name="Date Placeholder 4"/>
          <p:cNvSpPr>
            <a:spLocks noGrp="1"/>
          </p:cNvSpPr>
          <p:nvPr>
            <p:ph type="dt" sz="half" idx="10"/>
          </p:nvPr>
        </p:nvSpPr>
        <p:spPr/>
        <p:txBody>
          <a:bodyPr/>
          <a:lstStyle/>
          <a:p>
            <a:fld id="{5CD36B61-649A-4EDD-BF2D-8D18F49DFD63}" type="datetimeFigureOut">
              <a:rPr lang="en-US" smtClean="0"/>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428230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1760" y="518160"/>
            <a:ext cx="4456535" cy="1813560"/>
          </a:xfrm>
        </p:spPr>
        <p:txBody>
          <a:bodyPr anchor="b"/>
          <a:lstStyle>
            <a:lvl1pPr>
              <a:defRPr sz="3627"/>
            </a:lvl1pPr>
          </a:lstStyle>
          <a:p>
            <a:r>
              <a:rPr lang="en-US"/>
              <a:t>Click to edit Master title style</a:t>
            </a:r>
            <a:endParaRPr lang="en-US" dirty="0"/>
          </a:p>
        </p:txBody>
      </p:sp>
      <p:sp>
        <p:nvSpPr>
          <p:cNvPr id="3" name="Picture Placeholder 2"/>
          <p:cNvSpPr>
            <a:spLocks noGrp="1" noChangeAspect="1"/>
          </p:cNvSpPr>
          <p:nvPr>
            <p:ph type="pic" idx="1"/>
          </p:nvPr>
        </p:nvSpPr>
        <p:spPr>
          <a:xfrm>
            <a:off x="5874280" y="1119082"/>
            <a:ext cx="6995160" cy="5523442"/>
          </a:xfrm>
        </p:spPr>
        <p:txBody>
          <a:bodyPr anchor="t"/>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US"/>
              <a:t>Click icon to add picture</a:t>
            </a:r>
            <a:endParaRPr lang="en-US" dirty="0"/>
          </a:p>
        </p:txBody>
      </p:sp>
      <p:sp>
        <p:nvSpPr>
          <p:cNvPr id="4" name="Text Placeholder 3"/>
          <p:cNvSpPr>
            <a:spLocks noGrp="1"/>
          </p:cNvSpPr>
          <p:nvPr>
            <p:ph type="body" sz="half" idx="2"/>
          </p:nvPr>
        </p:nvSpPr>
        <p:spPr>
          <a:xfrm>
            <a:off x="951760" y="2331720"/>
            <a:ext cx="4456535"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Edit Master text styles</a:t>
            </a:r>
          </a:p>
        </p:txBody>
      </p:sp>
      <p:sp>
        <p:nvSpPr>
          <p:cNvPr id="5" name="Date Placeholder 4"/>
          <p:cNvSpPr>
            <a:spLocks noGrp="1"/>
          </p:cNvSpPr>
          <p:nvPr>
            <p:ph type="dt" sz="half" idx="10"/>
          </p:nvPr>
        </p:nvSpPr>
        <p:spPr/>
        <p:txBody>
          <a:bodyPr/>
          <a:lstStyle/>
          <a:p>
            <a:fld id="{5CD36B61-649A-4EDD-BF2D-8D18F49DFD63}" type="datetimeFigureOut">
              <a:rPr lang="en-US" smtClean="0"/>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2618096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9960" y="413809"/>
            <a:ext cx="1191768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49960" y="2069042"/>
            <a:ext cx="11917680" cy="49315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49960" y="7203864"/>
            <a:ext cx="3108960" cy="413808"/>
          </a:xfrm>
          <a:prstGeom prst="rect">
            <a:avLst/>
          </a:prstGeom>
        </p:spPr>
        <p:txBody>
          <a:bodyPr vert="horz" lIns="91440" tIns="45720" rIns="91440" bIns="45720" rtlCol="0" anchor="ctr"/>
          <a:lstStyle>
            <a:lvl1pPr algn="l">
              <a:defRPr sz="1360">
                <a:solidFill>
                  <a:schemeClr val="tx1">
                    <a:tint val="75000"/>
                  </a:schemeClr>
                </a:solidFill>
              </a:defRPr>
            </a:lvl1pPr>
          </a:lstStyle>
          <a:p>
            <a:fld id="{5CD36B61-649A-4EDD-BF2D-8D18F49DFD63}" type="datetimeFigureOut">
              <a:rPr lang="en-US" smtClean="0"/>
              <a:t>1/26/2018</a:t>
            </a:fld>
            <a:endParaRPr lang="en-US" dirty="0"/>
          </a:p>
        </p:txBody>
      </p:sp>
      <p:sp>
        <p:nvSpPr>
          <p:cNvPr id="5" name="Footer Placeholder 4"/>
          <p:cNvSpPr>
            <a:spLocks noGrp="1"/>
          </p:cNvSpPr>
          <p:nvPr>
            <p:ph type="ftr" sz="quarter" idx="3"/>
          </p:nvPr>
        </p:nvSpPr>
        <p:spPr>
          <a:xfrm>
            <a:off x="4577080" y="7203864"/>
            <a:ext cx="4663440" cy="413808"/>
          </a:xfrm>
          <a:prstGeom prst="rect">
            <a:avLst/>
          </a:prstGeom>
        </p:spPr>
        <p:txBody>
          <a:bodyPr vert="horz" lIns="91440" tIns="45720" rIns="91440" bIns="45720" rtlCol="0" anchor="ctr"/>
          <a:lstStyle>
            <a:lvl1pPr algn="ctr">
              <a:defRPr sz="13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758680" y="7203864"/>
            <a:ext cx="3108960" cy="413808"/>
          </a:xfrm>
          <a:prstGeom prst="rect">
            <a:avLst/>
          </a:prstGeom>
        </p:spPr>
        <p:txBody>
          <a:bodyPr vert="horz" lIns="91440" tIns="45720" rIns="91440" bIns="45720" rtlCol="0" anchor="ctr"/>
          <a:lstStyle>
            <a:lvl1pPr algn="r">
              <a:defRPr sz="1360">
                <a:solidFill>
                  <a:schemeClr val="tx1">
                    <a:tint val="75000"/>
                  </a:schemeClr>
                </a:solidFill>
              </a:defRPr>
            </a:lvl1pPr>
          </a:lstStyle>
          <a:p>
            <a:fld id="{3DAB2914-1193-4B5B-B3C5-E1B6482C93A8}" type="slidenum">
              <a:rPr lang="en-US" smtClean="0"/>
              <a:t>‹#›</a:t>
            </a:fld>
            <a:endParaRPr lang="en-US" dirty="0"/>
          </a:p>
        </p:txBody>
      </p:sp>
    </p:spTree>
    <p:extLst>
      <p:ext uri="{BB962C8B-B14F-4D97-AF65-F5344CB8AC3E}">
        <p14:creationId xmlns:p14="http://schemas.microsoft.com/office/powerpoint/2010/main" val="4855446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4749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p:cNvSpPr txBox="1">
            <a:spLocks/>
          </p:cNvSpPr>
          <p:nvPr/>
        </p:nvSpPr>
        <p:spPr>
          <a:xfrm>
            <a:off x="3302454" y="1169777"/>
            <a:ext cx="10258092" cy="5432845"/>
          </a:xfrm>
          <a:prstGeom prst="rect">
            <a:avLst/>
          </a:prstGeom>
          <a:effectLst>
            <a:glow rad="63500">
              <a:schemeClr val="bg1"/>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buClr>
                <a:srgbClr val="92D050"/>
              </a:buClr>
              <a:buSzPct val="100000"/>
            </a:pPr>
            <a:r>
              <a:rPr lang="en-US" sz="5500" b="1" baseline="30000" dirty="0">
                <a:solidFill>
                  <a:schemeClr val="bg1"/>
                </a:solidFill>
                <a:effectLst>
                  <a:glow rad="114300">
                    <a:srgbClr val="1F4E79"/>
                  </a:glow>
                  <a:outerShdw blurRad="38100" dist="38100" dir="2700000" algn="tl">
                    <a:schemeClr val="tx1">
                      <a:alpha val="65000"/>
                    </a:schemeClr>
                  </a:outerShdw>
                </a:effectLst>
              </a:rPr>
              <a:t>10</a:t>
            </a:r>
            <a:r>
              <a:rPr lang="en-US" sz="5500" b="1" dirty="0">
                <a:solidFill>
                  <a:schemeClr val="bg1"/>
                </a:solidFill>
                <a:effectLst>
                  <a:glow rad="114300">
                    <a:srgbClr val="1F4E79"/>
                  </a:glow>
                  <a:outerShdw blurRad="38100" dist="38100" dir="2700000" algn="tl">
                    <a:schemeClr val="tx1">
                      <a:alpha val="65000"/>
                    </a:schemeClr>
                  </a:outerShdw>
                </a:effectLst>
              </a:rPr>
              <a:t> God has given each of you a gift from his great variety of spiritual gifts. </a:t>
            </a:r>
            <a:r>
              <a:rPr lang="en-US" sz="5500" b="1" dirty="0">
                <a:solidFill>
                  <a:srgbClr val="98C0E4"/>
                </a:solidFill>
                <a:effectLst>
                  <a:glow rad="114300">
                    <a:srgbClr val="1F4E79"/>
                  </a:glow>
                  <a:outerShdw blurRad="38100" dist="38100" dir="2700000" algn="tl">
                    <a:schemeClr val="tx1">
                      <a:alpha val="65000"/>
                    </a:schemeClr>
                  </a:outerShdw>
                </a:effectLst>
              </a:rPr>
              <a:t>Use them </a:t>
            </a:r>
            <a:r>
              <a:rPr lang="en-US" sz="5500" b="1" dirty="0">
                <a:solidFill>
                  <a:schemeClr val="bg1"/>
                </a:solidFill>
                <a:effectLst>
                  <a:glow rad="114300">
                    <a:srgbClr val="1F4E79"/>
                  </a:glow>
                  <a:outerShdw blurRad="38100" dist="38100" dir="2700000" algn="tl">
                    <a:schemeClr val="tx1">
                      <a:alpha val="65000"/>
                    </a:schemeClr>
                  </a:outerShdw>
                </a:effectLst>
              </a:rPr>
              <a:t>well </a:t>
            </a:r>
            <a:r>
              <a:rPr lang="en-US" sz="5500" b="1" dirty="0">
                <a:solidFill>
                  <a:srgbClr val="98C0E4"/>
                </a:solidFill>
                <a:effectLst>
                  <a:glow rad="114300">
                    <a:srgbClr val="1F4E79"/>
                  </a:glow>
                  <a:outerShdw blurRad="38100" dist="38100" dir="2700000" algn="tl">
                    <a:schemeClr val="tx1">
                      <a:alpha val="65000"/>
                    </a:schemeClr>
                  </a:outerShdw>
                </a:effectLst>
              </a:rPr>
              <a:t>to serve one another</a:t>
            </a:r>
            <a:r>
              <a:rPr lang="en-US" sz="5500" b="1" dirty="0">
                <a:solidFill>
                  <a:schemeClr val="bg1"/>
                </a:solidFill>
                <a:effectLst>
                  <a:glow rad="114300">
                    <a:srgbClr val="1F4E79"/>
                  </a:glow>
                  <a:outerShdw blurRad="38100" dist="38100" dir="2700000" algn="tl">
                    <a:schemeClr val="tx1">
                      <a:alpha val="65000"/>
                    </a:schemeClr>
                  </a:outerShdw>
                </a:effectLst>
              </a:rPr>
              <a:t>. </a:t>
            </a:r>
            <a:r>
              <a:rPr lang="en-US" sz="5500" b="1" baseline="30000" dirty="0">
                <a:solidFill>
                  <a:schemeClr val="bg1"/>
                </a:solidFill>
                <a:effectLst>
                  <a:glow rad="114300">
                    <a:srgbClr val="1F4E79"/>
                  </a:glow>
                  <a:outerShdw blurRad="38100" dist="38100" dir="2700000" algn="tl">
                    <a:schemeClr val="tx1">
                      <a:alpha val="65000"/>
                    </a:schemeClr>
                  </a:outerShdw>
                </a:effectLst>
              </a:rPr>
              <a:t>11</a:t>
            </a:r>
            <a:r>
              <a:rPr lang="en-US" sz="5500" b="1" dirty="0">
                <a:solidFill>
                  <a:schemeClr val="bg1"/>
                </a:solidFill>
                <a:effectLst>
                  <a:glow rad="114300">
                    <a:srgbClr val="1F4E79"/>
                  </a:glow>
                  <a:outerShdw blurRad="38100" dist="38100" dir="2700000" algn="tl">
                    <a:schemeClr val="tx1">
                      <a:alpha val="65000"/>
                    </a:schemeClr>
                  </a:outerShdw>
                </a:effectLst>
              </a:rPr>
              <a:t> Do you have the gift of speaking? Then speak as though God himself were speaking through you. </a:t>
            </a:r>
          </a:p>
        </p:txBody>
      </p:sp>
      <p:sp>
        <p:nvSpPr>
          <p:cNvPr id="7" name="Title 2"/>
          <p:cNvSpPr txBox="1">
            <a:spLocks/>
          </p:cNvSpPr>
          <p:nvPr/>
        </p:nvSpPr>
        <p:spPr>
          <a:xfrm>
            <a:off x="0" y="2844358"/>
            <a:ext cx="3166533" cy="2083681"/>
          </a:xfrm>
          <a:prstGeom prst="rect">
            <a:avLst/>
          </a:prstGeom>
          <a:effectLst>
            <a:glow rad="63500">
              <a:schemeClr val="bg1"/>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500" b="1" dirty="0">
                <a:ln w="15875">
                  <a:noFill/>
                </a:ln>
                <a:solidFill>
                  <a:schemeClr val="bg1"/>
                </a:solidFill>
                <a:effectLst>
                  <a:glow rad="114300">
                    <a:srgbClr val="1F4E79"/>
                  </a:glow>
                  <a:outerShdw blurRad="38100" dist="38100" dir="2700000" algn="tl">
                    <a:schemeClr val="tx1">
                      <a:alpha val="65000"/>
                    </a:schemeClr>
                  </a:outerShdw>
                </a:effectLst>
                <a:latin typeface="+mn-lt"/>
              </a:rPr>
              <a:t>1 Peter 4:10-11 </a:t>
            </a:r>
            <a:r>
              <a:rPr lang="en-US" sz="4500" b="1" dirty="0">
                <a:ln w="15875">
                  <a:noFill/>
                </a:ln>
                <a:solidFill>
                  <a:schemeClr val="bg1"/>
                </a:solidFill>
                <a:effectLst>
                  <a:glow rad="114300">
                    <a:srgbClr val="1F4E79"/>
                  </a:glow>
                  <a:outerShdw blurRad="38100" dist="38100" dir="2700000" algn="tl">
                    <a:schemeClr val="tx1">
                      <a:alpha val="65000"/>
                    </a:schemeClr>
                  </a:outerShdw>
                </a:effectLst>
                <a:latin typeface="+mn-lt"/>
              </a:rPr>
              <a:t>(NLT)</a:t>
            </a:r>
          </a:p>
        </p:txBody>
      </p:sp>
      <p:pic>
        <p:nvPicPr>
          <p:cNvPr id="5" name="Picture 4">
            <a:extLst>
              <a:ext uri="{FF2B5EF4-FFF2-40B4-BE49-F238E27FC236}">
                <a16:creationId xmlns:a16="http://schemas.microsoft.com/office/drawing/2014/main" id="{0ACDA746-A3C8-4A3C-9CE2-E246E9D048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054" y="237068"/>
            <a:ext cx="2652424" cy="1129360"/>
          </a:xfrm>
          <a:prstGeom prst="rect">
            <a:avLst/>
          </a:prstGeom>
          <a:effectLst>
            <a:glow rad="127000">
              <a:schemeClr val="bg1"/>
            </a:glow>
            <a:outerShdw blurRad="38100" dist="38100" dir="5400000" algn="ctr" rotWithShape="0">
              <a:schemeClr val="tx1"/>
            </a:outerShdw>
          </a:effectLst>
        </p:spPr>
      </p:pic>
      <p:cxnSp>
        <p:nvCxnSpPr>
          <p:cNvPr id="3" name="Straight Connector 2">
            <a:extLst>
              <a:ext uri="{FF2B5EF4-FFF2-40B4-BE49-F238E27FC236}">
                <a16:creationId xmlns:a16="http://schemas.microsoft.com/office/drawing/2014/main" id="{E1DC589F-3E4E-414E-8159-6133174498AD}"/>
              </a:ext>
            </a:extLst>
          </p:cNvPr>
          <p:cNvCxnSpPr/>
          <p:nvPr/>
        </p:nvCxnSpPr>
        <p:spPr>
          <a:xfrm>
            <a:off x="257054" y="2703904"/>
            <a:ext cx="2652424" cy="0"/>
          </a:xfrm>
          <a:prstGeom prst="line">
            <a:avLst/>
          </a:prstGeom>
          <a:ln w="38100">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C9628E4-58D3-4D5F-876D-717C30D75A37}"/>
              </a:ext>
            </a:extLst>
          </p:cNvPr>
          <p:cNvCxnSpPr/>
          <p:nvPr/>
        </p:nvCxnSpPr>
        <p:spPr>
          <a:xfrm>
            <a:off x="257054" y="5011427"/>
            <a:ext cx="2652424" cy="0"/>
          </a:xfrm>
          <a:prstGeom prst="line">
            <a:avLst/>
          </a:prstGeom>
          <a:ln w="38100">
            <a:solidFill>
              <a:srgbClr val="1F4E7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8985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p:cNvSpPr txBox="1">
            <a:spLocks/>
          </p:cNvSpPr>
          <p:nvPr/>
        </p:nvSpPr>
        <p:spPr>
          <a:xfrm>
            <a:off x="3302454" y="1169777"/>
            <a:ext cx="10258092" cy="5432845"/>
          </a:xfrm>
          <a:prstGeom prst="rect">
            <a:avLst/>
          </a:prstGeom>
          <a:effectLst>
            <a:glow rad="63500">
              <a:schemeClr val="bg1"/>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buClr>
                <a:srgbClr val="92D050"/>
              </a:buClr>
              <a:buSzPct val="100000"/>
            </a:pPr>
            <a:r>
              <a:rPr lang="en-US" sz="5500" b="1" dirty="0">
                <a:solidFill>
                  <a:schemeClr val="bg1"/>
                </a:solidFill>
                <a:effectLst>
                  <a:glow rad="114300">
                    <a:srgbClr val="1F4E79"/>
                  </a:glow>
                  <a:outerShdw blurRad="38100" dist="38100" dir="2700000" algn="tl">
                    <a:schemeClr val="tx1">
                      <a:alpha val="65000"/>
                    </a:schemeClr>
                  </a:outerShdw>
                </a:effectLst>
              </a:rPr>
              <a:t>Do you have the gift of helping others? Do it with all the strength and energy that God supplies. Then everything you do will bring glory to God through Jesus Christ. All glory and power to him forever and ever! Amen.</a:t>
            </a:r>
          </a:p>
        </p:txBody>
      </p:sp>
      <p:sp>
        <p:nvSpPr>
          <p:cNvPr id="7" name="Title 2"/>
          <p:cNvSpPr txBox="1">
            <a:spLocks/>
          </p:cNvSpPr>
          <p:nvPr/>
        </p:nvSpPr>
        <p:spPr>
          <a:xfrm>
            <a:off x="0" y="2844358"/>
            <a:ext cx="3166533" cy="2083681"/>
          </a:xfrm>
          <a:prstGeom prst="rect">
            <a:avLst/>
          </a:prstGeom>
          <a:effectLst>
            <a:glow rad="63500">
              <a:schemeClr val="bg1"/>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500" b="1" dirty="0">
                <a:ln w="15875">
                  <a:noFill/>
                </a:ln>
                <a:solidFill>
                  <a:schemeClr val="bg1"/>
                </a:solidFill>
                <a:effectLst>
                  <a:glow rad="114300">
                    <a:srgbClr val="1F4E79"/>
                  </a:glow>
                  <a:outerShdw blurRad="38100" dist="38100" dir="2700000" algn="tl">
                    <a:schemeClr val="tx1">
                      <a:alpha val="65000"/>
                    </a:schemeClr>
                  </a:outerShdw>
                </a:effectLst>
                <a:latin typeface="+mn-lt"/>
              </a:rPr>
              <a:t>1 Peter 4:10-11 </a:t>
            </a:r>
            <a:r>
              <a:rPr lang="en-US" sz="4500" b="1" dirty="0">
                <a:ln w="15875">
                  <a:noFill/>
                </a:ln>
                <a:solidFill>
                  <a:schemeClr val="bg1"/>
                </a:solidFill>
                <a:effectLst>
                  <a:glow rad="114300">
                    <a:srgbClr val="1F4E79"/>
                  </a:glow>
                  <a:outerShdw blurRad="38100" dist="38100" dir="2700000" algn="tl">
                    <a:schemeClr val="tx1">
                      <a:alpha val="65000"/>
                    </a:schemeClr>
                  </a:outerShdw>
                </a:effectLst>
                <a:latin typeface="+mn-lt"/>
              </a:rPr>
              <a:t>(NLT)</a:t>
            </a:r>
          </a:p>
        </p:txBody>
      </p:sp>
      <p:pic>
        <p:nvPicPr>
          <p:cNvPr id="5" name="Picture 4">
            <a:extLst>
              <a:ext uri="{FF2B5EF4-FFF2-40B4-BE49-F238E27FC236}">
                <a16:creationId xmlns:a16="http://schemas.microsoft.com/office/drawing/2014/main" id="{0ACDA746-A3C8-4A3C-9CE2-E246E9D048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054" y="237068"/>
            <a:ext cx="2652424" cy="1129360"/>
          </a:xfrm>
          <a:prstGeom prst="rect">
            <a:avLst/>
          </a:prstGeom>
          <a:effectLst>
            <a:glow rad="127000">
              <a:schemeClr val="bg1"/>
            </a:glow>
            <a:outerShdw blurRad="38100" dist="38100" dir="5400000" algn="ctr" rotWithShape="0">
              <a:schemeClr val="tx1"/>
            </a:outerShdw>
          </a:effectLst>
        </p:spPr>
      </p:pic>
      <p:cxnSp>
        <p:nvCxnSpPr>
          <p:cNvPr id="3" name="Straight Connector 2">
            <a:extLst>
              <a:ext uri="{FF2B5EF4-FFF2-40B4-BE49-F238E27FC236}">
                <a16:creationId xmlns:a16="http://schemas.microsoft.com/office/drawing/2014/main" id="{E1DC589F-3E4E-414E-8159-6133174498AD}"/>
              </a:ext>
            </a:extLst>
          </p:cNvPr>
          <p:cNvCxnSpPr/>
          <p:nvPr/>
        </p:nvCxnSpPr>
        <p:spPr>
          <a:xfrm>
            <a:off x="257054" y="2703904"/>
            <a:ext cx="2652424" cy="0"/>
          </a:xfrm>
          <a:prstGeom prst="line">
            <a:avLst/>
          </a:prstGeom>
          <a:ln w="38100">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C9628E4-58D3-4D5F-876D-717C30D75A37}"/>
              </a:ext>
            </a:extLst>
          </p:cNvPr>
          <p:cNvCxnSpPr/>
          <p:nvPr/>
        </p:nvCxnSpPr>
        <p:spPr>
          <a:xfrm>
            <a:off x="257054" y="5011427"/>
            <a:ext cx="2652424" cy="0"/>
          </a:xfrm>
          <a:prstGeom prst="line">
            <a:avLst/>
          </a:prstGeom>
          <a:ln w="38100">
            <a:solidFill>
              <a:srgbClr val="1F4E7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812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p:cNvSpPr txBox="1">
            <a:spLocks/>
          </p:cNvSpPr>
          <p:nvPr/>
        </p:nvSpPr>
        <p:spPr>
          <a:xfrm>
            <a:off x="3267948" y="1329448"/>
            <a:ext cx="10515146" cy="5113503"/>
          </a:xfrm>
          <a:prstGeom prst="rect">
            <a:avLst/>
          </a:prstGeom>
          <a:effectLst>
            <a:glow rad="63500">
              <a:schemeClr val="bg1"/>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85800" indent="-685800" algn="l">
              <a:spcBef>
                <a:spcPts val="0"/>
              </a:spcBef>
              <a:spcAft>
                <a:spcPts val="3000"/>
              </a:spcAft>
              <a:buClr>
                <a:srgbClr val="98C0E4"/>
              </a:buClr>
              <a:buSzPct val="90000"/>
              <a:buFont typeface="Arial" panose="020B0604020202020204" pitchFamily="34" charset="0"/>
              <a:buChar char="►"/>
            </a:pPr>
            <a:r>
              <a:rPr lang="en-US" sz="5500" b="1" dirty="0">
                <a:solidFill>
                  <a:schemeClr val="bg1"/>
                </a:solidFill>
                <a:effectLst>
                  <a:glow rad="114300">
                    <a:srgbClr val="1F4E79"/>
                  </a:glow>
                  <a:outerShdw blurRad="38100" dist="38100" dir="2700000" algn="tl">
                    <a:schemeClr val="tx1">
                      <a:alpha val="65000"/>
                    </a:schemeClr>
                  </a:outerShdw>
                </a:effectLst>
              </a:rPr>
              <a:t>in proportion to your faith</a:t>
            </a:r>
          </a:p>
          <a:p>
            <a:pPr marL="685800" indent="-685800" algn="l">
              <a:spcBef>
                <a:spcPts val="0"/>
              </a:spcBef>
              <a:spcAft>
                <a:spcPts val="3000"/>
              </a:spcAft>
              <a:buClr>
                <a:srgbClr val="98C0E4"/>
              </a:buClr>
              <a:buSzPct val="90000"/>
              <a:buFont typeface="Arial" panose="020B0604020202020204" pitchFamily="34" charset="0"/>
              <a:buChar char="►"/>
            </a:pPr>
            <a:r>
              <a:rPr lang="en-US" sz="5500" b="1" dirty="0">
                <a:solidFill>
                  <a:schemeClr val="bg1"/>
                </a:solidFill>
                <a:effectLst>
                  <a:glow rad="114300">
                    <a:srgbClr val="1F4E79"/>
                  </a:glow>
                  <a:outerShdw blurRad="38100" dist="38100" dir="2700000" algn="tl">
                    <a:schemeClr val="tx1">
                      <a:alpha val="65000"/>
                    </a:schemeClr>
                  </a:outerShdw>
                </a:effectLst>
              </a:rPr>
              <a:t>Do not neglect your gifts</a:t>
            </a:r>
          </a:p>
          <a:p>
            <a:pPr marL="685800" indent="-685800" algn="l">
              <a:spcBef>
                <a:spcPts val="0"/>
              </a:spcBef>
              <a:spcAft>
                <a:spcPts val="3000"/>
              </a:spcAft>
              <a:buClr>
                <a:srgbClr val="98C0E4"/>
              </a:buClr>
              <a:buSzPct val="90000"/>
              <a:buFont typeface="Arial" panose="020B0604020202020204" pitchFamily="34" charset="0"/>
              <a:buChar char="►"/>
            </a:pPr>
            <a:r>
              <a:rPr lang="en-US" sz="5500" b="1" dirty="0">
                <a:solidFill>
                  <a:schemeClr val="bg1"/>
                </a:solidFill>
                <a:effectLst>
                  <a:glow rad="114300">
                    <a:srgbClr val="1F4E79"/>
                  </a:glow>
                  <a:outerShdw blurRad="38100" dist="38100" dir="2700000" algn="tl">
                    <a:schemeClr val="tx1">
                      <a:alpha val="65000"/>
                    </a:schemeClr>
                  </a:outerShdw>
                </a:effectLst>
              </a:rPr>
              <a:t>Stir up (fan into flame) your gifts</a:t>
            </a:r>
          </a:p>
          <a:p>
            <a:pPr marL="685800" indent="-685800" algn="l">
              <a:spcBef>
                <a:spcPts val="0"/>
              </a:spcBef>
              <a:spcAft>
                <a:spcPts val="3000"/>
              </a:spcAft>
              <a:buClr>
                <a:srgbClr val="98C0E4"/>
              </a:buClr>
              <a:buSzPct val="90000"/>
              <a:buFont typeface="Arial" panose="020B0604020202020204" pitchFamily="34" charset="0"/>
              <a:buChar char="►"/>
            </a:pPr>
            <a:r>
              <a:rPr lang="en-US" sz="5500" b="1" dirty="0">
                <a:solidFill>
                  <a:schemeClr val="bg1"/>
                </a:solidFill>
                <a:effectLst>
                  <a:glow rad="114300">
                    <a:srgbClr val="1F4E79"/>
                  </a:glow>
                  <a:outerShdw blurRad="38100" dist="38100" dir="2700000" algn="tl">
                    <a:schemeClr val="tx1">
                      <a:alpha val="65000"/>
                    </a:schemeClr>
                  </a:outerShdw>
                </a:effectLst>
              </a:rPr>
              <a:t>Do what you know to do even if you can’t put a name to it</a:t>
            </a:r>
          </a:p>
          <a:p>
            <a:pPr marL="1143000" lvl="1" indent="-685800" algn="l">
              <a:spcBef>
                <a:spcPts val="0"/>
              </a:spcBef>
              <a:spcAft>
                <a:spcPts val="1800"/>
              </a:spcAft>
              <a:buClr>
                <a:srgbClr val="98C0E4"/>
              </a:buClr>
              <a:buSzPct val="100000"/>
              <a:buFont typeface="Courier New" panose="02070309020205020404" pitchFamily="49" charset="0"/>
              <a:buChar char="●"/>
            </a:pPr>
            <a:endParaRPr lang="en-US" sz="4800" b="1" dirty="0">
              <a:solidFill>
                <a:schemeClr val="bg1"/>
              </a:solidFill>
              <a:effectLst>
                <a:glow rad="114300">
                  <a:srgbClr val="1F4E79"/>
                </a:glow>
                <a:outerShdw blurRad="38100" dist="38100" dir="2700000" algn="tl">
                  <a:schemeClr val="tx1">
                    <a:alpha val="65000"/>
                  </a:schemeClr>
                </a:outerShdw>
              </a:effectLst>
            </a:endParaRPr>
          </a:p>
        </p:txBody>
      </p:sp>
      <p:pic>
        <p:nvPicPr>
          <p:cNvPr id="5" name="Picture 4">
            <a:extLst>
              <a:ext uri="{FF2B5EF4-FFF2-40B4-BE49-F238E27FC236}">
                <a16:creationId xmlns:a16="http://schemas.microsoft.com/office/drawing/2014/main" id="{0ACDA746-A3C8-4A3C-9CE2-E246E9D048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054" y="237068"/>
            <a:ext cx="2652424" cy="1129360"/>
          </a:xfrm>
          <a:prstGeom prst="rect">
            <a:avLst/>
          </a:prstGeom>
          <a:effectLst>
            <a:glow rad="127000">
              <a:schemeClr val="bg1"/>
            </a:glow>
            <a:outerShdw blurRad="38100" dist="38100" dir="5400000" algn="ctr" rotWithShape="0">
              <a:schemeClr val="tx1"/>
            </a:outerShdw>
          </a:effectLst>
        </p:spPr>
      </p:pic>
      <p:sp>
        <p:nvSpPr>
          <p:cNvPr id="13" name="Title 2">
            <a:extLst>
              <a:ext uri="{FF2B5EF4-FFF2-40B4-BE49-F238E27FC236}">
                <a16:creationId xmlns:a16="http://schemas.microsoft.com/office/drawing/2014/main" id="{BCAC07AE-C07B-4942-876E-E80F3584D499}"/>
              </a:ext>
            </a:extLst>
          </p:cNvPr>
          <p:cNvSpPr txBox="1">
            <a:spLocks/>
          </p:cNvSpPr>
          <p:nvPr/>
        </p:nvSpPr>
        <p:spPr>
          <a:xfrm>
            <a:off x="0" y="3152552"/>
            <a:ext cx="3166533" cy="1467296"/>
          </a:xfrm>
          <a:prstGeom prst="rect">
            <a:avLst/>
          </a:prstGeom>
          <a:effectLst>
            <a:glow rad="63500">
              <a:schemeClr val="bg1"/>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500" b="1" dirty="0">
                <a:ln w="15875">
                  <a:noFill/>
                </a:ln>
                <a:solidFill>
                  <a:schemeClr val="bg1"/>
                </a:solidFill>
                <a:effectLst>
                  <a:glow rad="114300">
                    <a:srgbClr val="1F4E79"/>
                  </a:glow>
                  <a:outerShdw blurRad="38100" dist="38100" dir="2700000" algn="tl">
                    <a:schemeClr val="tx1">
                      <a:alpha val="65000"/>
                    </a:schemeClr>
                  </a:outerShdw>
                </a:effectLst>
                <a:latin typeface="+mn-lt"/>
              </a:rPr>
              <a:t>Use Your Gifts!</a:t>
            </a:r>
          </a:p>
        </p:txBody>
      </p:sp>
      <p:cxnSp>
        <p:nvCxnSpPr>
          <p:cNvPr id="14" name="Straight Connector 13">
            <a:extLst>
              <a:ext uri="{FF2B5EF4-FFF2-40B4-BE49-F238E27FC236}">
                <a16:creationId xmlns:a16="http://schemas.microsoft.com/office/drawing/2014/main" id="{9CD74AA4-FEE2-41E8-82FF-5918E8D118DF}"/>
              </a:ext>
            </a:extLst>
          </p:cNvPr>
          <p:cNvCxnSpPr/>
          <p:nvPr/>
        </p:nvCxnSpPr>
        <p:spPr>
          <a:xfrm>
            <a:off x="257054" y="3031707"/>
            <a:ext cx="2652424" cy="0"/>
          </a:xfrm>
          <a:prstGeom prst="line">
            <a:avLst/>
          </a:prstGeom>
          <a:ln w="38100">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3B98C96-4D91-4BF8-B331-4BB5C8A057CC}"/>
              </a:ext>
            </a:extLst>
          </p:cNvPr>
          <p:cNvCxnSpPr/>
          <p:nvPr/>
        </p:nvCxnSpPr>
        <p:spPr>
          <a:xfrm>
            <a:off x="257054" y="4724399"/>
            <a:ext cx="2652424" cy="0"/>
          </a:xfrm>
          <a:prstGeom prst="line">
            <a:avLst/>
          </a:prstGeom>
          <a:ln w="38100">
            <a:solidFill>
              <a:srgbClr val="1F4E7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5763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ffiti on a wall&#10;&#10;Description generated with high confidence">
            <a:extLst>
              <a:ext uri="{FF2B5EF4-FFF2-40B4-BE49-F238E27FC236}">
                <a16:creationId xmlns:a16="http://schemas.microsoft.com/office/drawing/2014/main" id="{8867C65D-2D74-4480-B22E-9460B8A9A0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817600" cy="7772400"/>
          </a:xfrm>
          <a:prstGeom prst="rect">
            <a:avLst/>
          </a:prstGeom>
        </p:spPr>
      </p:pic>
    </p:spTree>
    <p:extLst>
      <p:ext uri="{BB962C8B-B14F-4D97-AF65-F5344CB8AC3E}">
        <p14:creationId xmlns:p14="http://schemas.microsoft.com/office/powerpoint/2010/main" val="160373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1029" y="4104715"/>
            <a:ext cx="12995543" cy="2132635"/>
          </a:xfrm>
          <a:prstGeom prst="rect">
            <a:avLst/>
          </a:prstGeom>
          <a:noFill/>
        </p:spPr>
        <p:txBody>
          <a:bodyPr wrap="square" rtlCol="0">
            <a:spAutoFit/>
          </a:bodyPr>
          <a:lstStyle/>
          <a:p>
            <a:pPr algn="ctr">
              <a:lnSpc>
                <a:spcPct val="90000"/>
              </a:lnSpc>
            </a:pPr>
            <a:r>
              <a:rPr lang="en-US" sz="7366" b="1" dirty="0">
                <a:solidFill>
                  <a:schemeClr val="bg1"/>
                </a:solidFill>
                <a:effectLst>
                  <a:glow rad="127000">
                    <a:srgbClr val="1F4E79"/>
                  </a:glow>
                  <a:outerShdw blurRad="38100" dist="38100" dir="2700000" algn="ctr" rotWithShape="0">
                    <a:schemeClr val="tx1">
                      <a:alpha val="65000"/>
                    </a:schemeClr>
                  </a:outerShdw>
                </a:effectLst>
              </a:rPr>
              <a:t>Purpose of </a:t>
            </a:r>
            <a:br>
              <a:rPr lang="en-US" sz="7366" b="1" dirty="0">
                <a:solidFill>
                  <a:schemeClr val="bg1"/>
                </a:solidFill>
                <a:effectLst>
                  <a:glow rad="127000">
                    <a:srgbClr val="1F4E79"/>
                  </a:glow>
                  <a:outerShdw blurRad="38100" dist="38100" dir="2700000" algn="ctr" rotWithShape="0">
                    <a:schemeClr val="tx1">
                      <a:alpha val="65000"/>
                    </a:schemeClr>
                  </a:outerShdw>
                </a:effectLst>
              </a:rPr>
            </a:br>
            <a:r>
              <a:rPr lang="en-US" sz="7366" b="1" dirty="0">
                <a:solidFill>
                  <a:schemeClr val="bg1"/>
                </a:solidFill>
                <a:effectLst>
                  <a:glow rad="127000">
                    <a:srgbClr val="1F4E79"/>
                  </a:glow>
                  <a:outerShdw blurRad="38100" dist="38100" dir="2700000" algn="ctr" rotWithShape="0">
                    <a:schemeClr val="tx1">
                      <a:alpha val="65000"/>
                    </a:schemeClr>
                  </a:outerShdw>
                </a:effectLst>
              </a:rPr>
              <a:t>Spiritual Gifts</a:t>
            </a:r>
            <a:endParaRPr lang="en-US" sz="6800" b="1" dirty="0">
              <a:solidFill>
                <a:schemeClr val="bg1"/>
              </a:solidFill>
              <a:effectLst>
                <a:glow rad="127000">
                  <a:srgbClr val="1F4E79"/>
                </a:glow>
                <a:outerShdw blurRad="38100" dist="38100" dir="2700000" algn="ctr" rotWithShape="0">
                  <a:schemeClr val="tx1">
                    <a:alpha val="65000"/>
                  </a:schemeClr>
                </a:outerShdw>
              </a:effectLst>
            </a:endParaRPr>
          </a:p>
        </p:txBody>
      </p:sp>
      <p:pic>
        <p:nvPicPr>
          <p:cNvPr id="4" name="Picture 3">
            <a:extLst>
              <a:ext uri="{FF2B5EF4-FFF2-40B4-BE49-F238E27FC236}">
                <a16:creationId xmlns:a16="http://schemas.microsoft.com/office/drawing/2014/main" id="{6CCC7528-57EE-4D31-B1E6-0587B929AD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3793" y="1502690"/>
            <a:ext cx="5430015" cy="2312018"/>
          </a:xfrm>
          <a:prstGeom prst="rect">
            <a:avLst/>
          </a:prstGeom>
          <a:effectLst>
            <a:glow rad="127000">
              <a:schemeClr val="bg1"/>
            </a:glow>
            <a:outerShdw blurRad="38100" dist="38100" dir="5400000" algn="ctr" rotWithShape="0">
              <a:schemeClr val="tx1"/>
            </a:outerShdw>
          </a:effectLst>
        </p:spPr>
      </p:pic>
    </p:spTree>
    <p:extLst>
      <p:ext uri="{BB962C8B-B14F-4D97-AF65-F5344CB8AC3E}">
        <p14:creationId xmlns:p14="http://schemas.microsoft.com/office/powerpoint/2010/main" val="3024839794"/>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34506" y="3118045"/>
            <a:ext cx="3709358" cy="1467296"/>
          </a:xfrm>
          <a:prstGeom prst="rect">
            <a:avLst/>
          </a:prstGeom>
          <a:effectLst>
            <a:glow rad="63500">
              <a:schemeClr val="bg1"/>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000" b="1" dirty="0">
                <a:ln w="15875">
                  <a:noFill/>
                </a:ln>
                <a:solidFill>
                  <a:schemeClr val="bg1"/>
                </a:solidFill>
                <a:effectLst>
                  <a:glow rad="114300">
                    <a:srgbClr val="1F4E79"/>
                  </a:glow>
                  <a:outerShdw blurRad="38100" dist="38100" dir="2700000" algn="tl">
                    <a:schemeClr val="tx1">
                      <a:alpha val="65000"/>
                    </a:schemeClr>
                  </a:outerShdw>
                </a:effectLst>
                <a:latin typeface="+mn-lt"/>
              </a:rPr>
              <a:t>1 Corinthians </a:t>
            </a:r>
          </a:p>
          <a:p>
            <a:pPr>
              <a:lnSpc>
                <a:spcPct val="80000"/>
              </a:lnSpc>
            </a:pPr>
            <a:r>
              <a:rPr lang="en-US" sz="5000" b="1" dirty="0">
                <a:ln w="15875">
                  <a:noFill/>
                </a:ln>
                <a:solidFill>
                  <a:schemeClr val="bg1"/>
                </a:solidFill>
                <a:effectLst>
                  <a:glow rad="114300">
                    <a:srgbClr val="1F4E79"/>
                  </a:glow>
                  <a:outerShdw blurRad="38100" dist="38100" dir="2700000" algn="tl">
                    <a:schemeClr val="tx1">
                      <a:alpha val="65000"/>
                    </a:schemeClr>
                  </a:outerShdw>
                </a:effectLst>
                <a:latin typeface="+mn-lt"/>
              </a:rPr>
              <a:t>12:1</a:t>
            </a:r>
          </a:p>
        </p:txBody>
      </p:sp>
      <p:sp>
        <p:nvSpPr>
          <p:cNvPr id="8" name="Content Placeholder 3"/>
          <p:cNvSpPr txBox="1">
            <a:spLocks/>
          </p:cNvSpPr>
          <p:nvPr/>
        </p:nvSpPr>
        <p:spPr>
          <a:xfrm>
            <a:off x="3265716" y="405254"/>
            <a:ext cx="10408523" cy="7158883"/>
          </a:xfrm>
          <a:prstGeom prst="rect">
            <a:avLst/>
          </a:prstGeom>
          <a:effectLst>
            <a:glow rad="63500">
              <a:schemeClr val="bg1"/>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spcAft>
                <a:spcPts val="1800"/>
              </a:spcAft>
              <a:buClr>
                <a:srgbClr val="92D050"/>
              </a:buClr>
              <a:buSzPct val="100000"/>
            </a:pPr>
            <a:r>
              <a:rPr lang="en-US" sz="5500" b="1" dirty="0">
                <a:solidFill>
                  <a:schemeClr val="bg1"/>
                </a:solidFill>
                <a:effectLst>
                  <a:glow rad="114300">
                    <a:srgbClr val="1F4E79"/>
                  </a:glow>
                  <a:outerShdw blurRad="38100" dist="38100" dir="2700000" algn="tl">
                    <a:schemeClr val="tx1">
                      <a:alpha val="65000"/>
                    </a:schemeClr>
                  </a:outerShdw>
                </a:effectLst>
              </a:rPr>
              <a:t>Now about spiritual gifts, brothers, I do not want you to be ignorant.</a:t>
            </a:r>
          </a:p>
          <a:p>
            <a:pPr marL="1143000" lvl="1" indent="-685800" algn="l">
              <a:spcBef>
                <a:spcPts val="0"/>
              </a:spcBef>
              <a:buClr>
                <a:srgbClr val="98C0E4"/>
              </a:buClr>
              <a:buSzPct val="90000"/>
              <a:buFont typeface="Arial" panose="020B0604020202020204" pitchFamily="34" charset="0"/>
              <a:buChar char="►"/>
            </a:pPr>
            <a:r>
              <a:rPr lang="en-US" sz="5200" b="1" dirty="0">
                <a:solidFill>
                  <a:srgbClr val="98C0E4"/>
                </a:solidFill>
                <a:effectLst>
                  <a:glow rad="114300">
                    <a:srgbClr val="1F4E79"/>
                  </a:glow>
                  <a:outerShdw blurRad="38100" dist="38100" dir="2700000" algn="tl">
                    <a:schemeClr val="tx1">
                      <a:alpha val="65000"/>
                    </a:schemeClr>
                  </a:outerShdw>
                </a:effectLst>
              </a:rPr>
              <a:t>spiritual </a:t>
            </a:r>
            <a:r>
              <a:rPr lang="en-US" sz="5200" b="1" dirty="0">
                <a:solidFill>
                  <a:schemeClr val="bg1"/>
                </a:solidFill>
                <a:effectLst>
                  <a:glow rad="114300">
                    <a:srgbClr val="1F4E79"/>
                  </a:glow>
                  <a:outerShdw blurRad="38100" dist="38100" dir="2700000" algn="tl">
                    <a:schemeClr val="tx1">
                      <a:alpha val="65000"/>
                    </a:schemeClr>
                  </a:outerShdw>
                </a:effectLst>
              </a:rPr>
              <a:t>(</a:t>
            </a:r>
            <a:r>
              <a:rPr lang="en-US" sz="5200" b="1" i="1" dirty="0" err="1">
                <a:solidFill>
                  <a:schemeClr val="bg1"/>
                </a:solidFill>
                <a:effectLst>
                  <a:glow rad="114300">
                    <a:srgbClr val="1F4E79"/>
                  </a:glow>
                  <a:outerShdw blurRad="38100" dist="38100" dir="2700000" algn="tl">
                    <a:schemeClr val="tx1">
                      <a:alpha val="65000"/>
                    </a:schemeClr>
                  </a:outerShdw>
                </a:effectLst>
              </a:rPr>
              <a:t>pneumatikos</a:t>
            </a:r>
            <a:r>
              <a:rPr lang="en-US" sz="5200" b="1" dirty="0">
                <a:solidFill>
                  <a:schemeClr val="bg1"/>
                </a:solidFill>
                <a:effectLst>
                  <a:glow rad="114300">
                    <a:srgbClr val="1F4E79"/>
                  </a:glow>
                  <a:outerShdw blurRad="38100" dist="38100" dir="2700000" algn="tl">
                    <a:schemeClr val="tx1">
                      <a:alpha val="65000"/>
                    </a:schemeClr>
                  </a:outerShdw>
                </a:effectLst>
              </a:rPr>
              <a:t>) </a:t>
            </a:r>
          </a:p>
          <a:p>
            <a:pPr lvl="3" algn="l">
              <a:spcBef>
                <a:spcPts val="0"/>
              </a:spcBef>
              <a:spcAft>
                <a:spcPts val="1200"/>
              </a:spcAft>
              <a:buClr>
                <a:srgbClr val="98C0E4"/>
              </a:buClr>
              <a:buSzPct val="100000"/>
            </a:pPr>
            <a:r>
              <a:rPr lang="en-US" sz="5200" b="1" dirty="0">
                <a:solidFill>
                  <a:schemeClr val="bg1"/>
                </a:solidFill>
                <a:effectLst>
                  <a:glow rad="114300">
                    <a:srgbClr val="1F4E79"/>
                  </a:glow>
                  <a:outerShdw blurRad="38100" dist="38100" dir="2700000" algn="tl">
                    <a:schemeClr val="tx1">
                      <a:alpha val="65000"/>
                    </a:schemeClr>
                  </a:outerShdw>
                </a:effectLst>
              </a:rPr>
              <a:t>things characterized or controlled by the Spirit</a:t>
            </a:r>
          </a:p>
          <a:p>
            <a:pPr marL="1143000" lvl="1" indent="-685800" algn="l">
              <a:spcBef>
                <a:spcPts val="0"/>
              </a:spcBef>
              <a:buClr>
                <a:srgbClr val="98C0E4"/>
              </a:buClr>
              <a:buSzPct val="90000"/>
              <a:buFont typeface="Arial" panose="020B0604020202020204" pitchFamily="34" charset="0"/>
              <a:buChar char="►"/>
            </a:pPr>
            <a:r>
              <a:rPr lang="en-US" sz="5200" b="1" dirty="0">
                <a:solidFill>
                  <a:srgbClr val="98C0E4"/>
                </a:solidFill>
                <a:effectLst>
                  <a:glow rad="114300">
                    <a:srgbClr val="1F4E79"/>
                  </a:glow>
                  <a:outerShdw blurRad="38100" dist="38100" dir="2700000" algn="tl">
                    <a:schemeClr val="tx1">
                      <a:alpha val="65000"/>
                    </a:schemeClr>
                  </a:outerShdw>
                </a:effectLst>
              </a:rPr>
              <a:t>gifts </a:t>
            </a:r>
            <a:r>
              <a:rPr lang="en-US" sz="5200" b="1" dirty="0">
                <a:solidFill>
                  <a:schemeClr val="bg1"/>
                </a:solidFill>
                <a:effectLst>
                  <a:glow rad="114300">
                    <a:srgbClr val="1F4E79"/>
                  </a:glow>
                  <a:outerShdw blurRad="38100" dist="38100" dir="2700000" algn="tl">
                    <a:schemeClr val="tx1">
                      <a:alpha val="65000"/>
                    </a:schemeClr>
                  </a:outerShdw>
                </a:effectLst>
              </a:rPr>
              <a:t>(</a:t>
            </a:r>
            <a:r>
              <a:rPr lang="en-US" sz="5200" b="1" i="1" dirty="0">
                <a:solidFill>
                  <a:schemeClr val="bg1"/>
                </a:solidFill>
                <a:effectLst>
                  <a:glow rad="114300">
                    <a:srgbClr val="1F4E79"/>
                  </a:glow>
                  <a:outerShdw blurRad="38100" dist="38100" dir="2700000" algn="tl">
                    <a:schemeClr val="tx1">
                      <a:alpha val="65000"/>
                    </a:schemeClr>
                  </a:outerShdw>
                </a:effectLst>
              </a:rPr>
              <a:t>charisma</a:t>
            </a:r>
            <a:r>
              <a:rPr lang="en-US" sz="5200" b="1" dirty="0">
                <a:solidFill>
                  <a:schemeClr val="bg1"/>
                </a:solidFill>
                <a:effectLst>
                  <a:glow rad="114300">
                    <a:srgbClr val="1F4E79"/>
                  </a:glow>
                  <a:outerShdw blurRad="38100" dist="38100" dir="2700000" algn="tl">
                    <a:schemeClr val="tx1">
                      <a:alpha val="65000"/>
                    </a:schemeClr>
                  </a:outerShdw>
                </a:effectLst>
              </a:rPr>
              <a:t>) </a:t>
            </a:r>
          </a:p>
          <a:p>
            <a:pPr lvl="3" algn="l">
              <a:spcBef>
                <a:spcPts val="0"/>
              </a:spcBef>
              <a:buClr>
                <a:srgbClr val="98C0E4"/>
              </a:buClr>
              <a:buSzPct val="100000"/>
            </a:pPr>
            <a:r>
              <a:rPr lang="en-US" sz="5200" b="1" dirty="0">
                <a:solidFill>
                  <a:schemeClr val="bg1"/>
                </a:solidFill>
                <a:effectLst>
                  <a:glow rad="114300">
                    <a:srgbClr val="1F4E79"/>
                  </a:glow>
                  <a:outerShdw blurRad="38100" dist="38100" dir="2700000" algn="tl">
                    <a:schemeClr val="tx1">
                      <a:alpha val="65000"/>
                    </a:schemeClr>
                  </a:outerShdw>
                </a:effectLst>
              </a:rPr>
              <a:t>an endowment, a miraculous faculty. Given by grace (unearned, undeserved)</a:t>
            </a:r>
          </a:p>
          <a:p>
            <a:pPr algn="l">
              <a:spcBef>
                <a:spcPts val="0"/>
              </a:spcBef>
              <a:buClr>
                <a:srgbClr val="98C0E4"/>
              </a:buClr>
              <a:buSzPct val="100000"/>
            </a:pPr>
            <a:endParaRPr lang="en-US" sz="5800" b="1" dirty="0">
              <a:solidFill>
                <a:schemeClr val="bg1"/>
              </a:solidFill>
              <a:effectLst>
                <a:glow rad="114300">
                  <a:srgbClr val="1F4E79"/>
                </a:glow>
                <a:outerShdw blurRad="38100" dist="38100" dir="2700000" algn="tl">
                  <a:schemeClr val="tx1">
                    <a:alpha val="65000"/>
                  </a:schemeClr>
                </a:outerShdw>
              </a:effectLst>
            </a:endParaRPr>
          </a:p>
        </p:txBody>
      </p:sp>
      <p:pic>
        <p:nvPicPr>
          <p:cNvPr id="5" name="Picture 4">
            <a:extLst>
              <a:ext uri="{FF2B5EF4-FFF2-40B4-BE49-F238E27FC236}">
                <a16:creationId xmlns:a16="http://schemas.microsoft.com/office/drawing/2014/main" id="{0ACDA746-A3C8-4A3C-9CE2-E246E9D048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054" y="237068"/>
            <a:ext cx="2652424" cy="1129360"/>
          </a:xfrm>
          <a:prstGeom prst="rect">
            <a:avLst/>
          </a:prstGeom>
          <a:effectLst>
            <a:glow rad="127000">
              <a:schemeClr val="bg1"/>
            </a:glow>
            <a:outerShdw blurRad="38100" dist="38100" dir="5400000" algn="ctr" rotWithShape="0">
              <a:schemeClr val="tx1"/>
            </a:outerShdw>
          </a:effectLst>
        </p:spPr>
      </p:pic>
      <p:cxnSp>
        <p:nvCxnSpPr>
          <p:cNvPr id="3" name="Straight Connector 2">
            <a:extLst>
              <a:ext uri="{FF2B5EF4-FFF2-40B4-BE49-F238E27FC236}">
                <a16:creationId xmlns:a16="http://schemas.microsoft.com/office/drawing/2014/main" id="{E1DC589F-3E4E-414E-8159-6133174498AD}"/>
              </a:ext>
            </a:extLst>
          </p:cNvPr>
          <p:cNvCxnSpPr>
            <a:cxnSpLocks/>
          </p:cNvCxnSpPr>
          <p:nvPr/>
        </p:nvCxnSpPr>
        <p:spPr>
          <a:xfrm>
            <a:off x="257054" y="3031707"/>
            <a:ext cx="3314282" cy="0"/>
          </a:xfrm>
          <a:prstGeom prst="line">
            <a:avLst/>
          </a:prstGeom>
          <a:ln w="38100">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C9628E4-58D3-4D5F-876D-717C30D75A37}"/>
              </a:ext>
            </a:extLst>
          </p:cNvPr>
          <p:cNvCxnSpPr>
            <a:cxnSpLocks/>
          </p:cNvCxnSpPr>
          <p:nvPr/>
        </p:nvCxnSpPr>
        <p:spPr>
          <a:xfrm>
            <a:off x="257054" y="4724399"/>
            <a:ext cx="3314282" cy="0"/>
          </a:xfrm>
          <a:prstGeom prst="line">
            <a:avLst/>
          </a:prstGeom>
          <a:ln w="38100">
            <a:solidFill>
              <a:srgbClr val="1F4E7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75657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fade">
                                      <p:cBhvr>
                                        <p:cTn id="20" dur="500"/>
                                        <p:tgtEl>
                                          <p:spTgt spid="8">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p:cNvSpPr txBox="1">
            <a:spLocks/>
          </p:cNvSpPr>
          <p:nvPr/>
        </p:nvSpPr>
        <p:spPr>
          <a:xfrm>
            <a:off x="3302454" y="332231"/>
            <a:ext cx="10258092" cy="4261542"/>
          </a:xfrm>
          <a:prstGeom prst="rect">
            <a:avLst/>
          </a:prstGeom>
          <a:effectLst>
            <a:glow rad="63500">
              <a:schemeClr val="bg1"/>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85800" indent="-685800" algn="l">
              <a:spcBef>
                <a:spcPts val="0"/>
              </a:spcBef>
              <a:spcAft>
                <a:spcPts val="600"/>
              </a:spcAft>
              <a:buClr>
                <a:srgbClr val="98C0E4"/>
              </a:buClr>
              <a:buSzPct val="90000"/>
              <a:buFont typeface="Arial" panose="020B0604020202020204" pitchFamily="34" charset="0"/>
              <a:buChar char="►"/>
            </a:pPr>
            <a:r>
              <a:rPr lang="en-US" sz="5200" b="1" dirty="0">
                <a:solidFill>
                  <a:srgbClr val="98C0E4"/>
                </a:solidFill>
                <a:effectLst>
                  <a:glow rad="114300">
                    <a:srgbClr val="1F4E79"/>
                  </a:glow>
                  <a:outerShdw blurRad="38100" dist="38100" dir="2700000" algn="tl">
                    <a:schemeClr val="tx1">
                      <a:alpha val="65000"/>
                    </a:schemeClr>
                  </a:outerShdw>
                </a:effectLst>
              </a:rPr>
              <a:t>Pentecost</a:t>
            </a:r>
            <a:endParaRPr lang="en-US" sz="5200" b="1" dirty="0">
              <a:solidFill>
                <a:schemeClr val="bg1"/>
              </a:solidFill>
              <a:effectLst>
                <a:glow rad="114300">
                  <a:srgbClr val="1F4E79"/>
                </a:glow>
                <a:outerShdw blurRad="38100" dist="38100" dir="2700000" algn="tl">
                  <a:schemeClr val="tx1">
                    <a:alpha val="65000"/>
                  </a:schemeClr>
                </a:outerShdw>
              </a:effectLst>
            </a:endParaRPr>
          </a:p>
          <a:p>
            <a:pPr marL="1143000" lvl="1" indent="-685800" algn="l">
              <a:spcBef>
                <a:spcPts val="0"/>
              </a:spcBef>
              <a:spcAft>
                <a:spcPts val="600"/>
              </a:spcAft>
              <a:buClr>
                <a:srgbClr val="98C0E4"/>
              </a:buClr>
              <a:buSzPct val="100000"/>
              <a:buFont typeface="Courier New" panose="02070309020205020404" pitchFamily="49" charset="0"/>
              <a:buChar char="●"/>
            </a:pPr>
            <a:r>
              <a:rPr lang="en-US" sz="5200" b="1" dirty="0">
                <a:solidFill>
                  <a:schemeClr val="bg1"/>
                </a:solidFill>
                <a:effectLst>
                  <a:glow rad="114300">
                    <a:srgbClr val="1F4E79"/>
                  </a:glow>
                  <a:outerShdw blurRad="38100" dist="38100" dir="2700000" algn="tl">
                    <a:schemeClr val="tx1">
                      <a:alpha val="65000"/>
                    </a:schemeClr>
                  </a:outerShdw>
                </a:effectLst>
              </a:rPr>
              <a:t>Feast- God gives abundantly!</a:t>
            </a:r>
          </a:p>
          <a:p>
            <a:pPr marL="1143000" lvl="1" indent="-685800" algn="l">
              <a:spcBef>
                <a:spcPts val="0"/>
              </a:spcBef>
              <a:spcAft>
                <a:spcPts val="600"/>
              </a:spcAft>
              <a:buClr>
                <a:srgbClr val="98C0E4"/>
              </a:buClr>
              <a:buSzPct val="100000"/>
              <a:buFont typeface="Courier New" panose="02070309020205020404" pitchFamily="49" charset="0"/>
              <a:buChar char="●"/>
            </a:pPr>
            <a:r>
              <a:rPr lang="en-US" sz="5200" b="1" dirty="0">
                <a:solidFill>
                  <a:schemeClr val="bg1"/>
                </a:solidFill>
                <a:effectLst>
                  <a:glow rad="114300">
                    <a:srgbClr val="1F4E79"/>
                  </a:glow>
                  <a:outerShdw blurRad="38100" dist="38100" dir="2700000" algn="tl">
                    <a:schemeClr val="tx1">
                      <a:alpha val="65000"/>
                    </a:schemeClr>
                  </a:outerShdw>
                </a:effectLst>
              </a:rPr>
              <a:t>The completed and ingathered </a:t>
            </a:r>
            <a:r>
              <a:rPr lang="en-US" sz="5200" b="1" dirty="0">
                <a:solidFill>
                  <a:srgbClr val="98C0E4"/>
                </a:solidFill>
                <a:effectLst>
                  <a:glow rad="114300">
                    <a:srgbClr val="1F4E79"/>
                  </a:glow>
                  <a:outerShdw blurRad="38100" dist="38100" dir="2700000" algn="tl">
                    <a:schemeClr val="tx1">
                      <a:alpha val="65000"/>
                    </a:schemeClr>
                  </a:outerShdw>
                </a:effectLst>
              </a:rPr>
              <a:t>harvest</a:t>
            </a:r>
            <a:r>
              <a:rPr lang="en-US" sz="5200" b="1" dirty="0">
                <a:solidFill>
                  <a:schemeClr val="bg1"/>
                </a:solidFill>
                <a:effectLst>
                  <a:glow rad="114300">
                    <a:srgbClr val="1F4E79"/>
                  </a:glow>
                  <a:outerShdw blurRad="38100" dist="38100" dir="2700000" algn="tl">
                    <a:schemeClr val="tx1">
                      <a:alpha val="65000"/>
                    </a:schemeClr>
                  </a:outerShdw>
                </a:effectLst>
              </a:rPr>
              <a:t> was celebrated</a:t>
            </a:r>
          </a:p>
          <a:p>
            <a:pPr marL="1143000" lvl="1" indent="-685800" algn="l">
              <a:spcBef>
                <a:spcPts val="0"/>
              </a:spcBef>
              <a:spcAft>
                <a:spcPts val="1800"/>
              </a:spcAft>
              <a:buClr>
                <a:srgbClr val="98C0E4"/>
              </a:buClr>
              <a:buSzPct val="100000"/>
              <a:buFont typeface="Courier New" panose="02070309020205020404" pitchFamily="49" charset="0"/>
              <a:buChar char="●"/>
            </a:pPr>
            <a:r>
              <a:rPr lang="en-US" sz="5200" b="1" dirty="0">
                <a:solidFill>
                  <a:schemeClr val="bg1"/>
                </a:solidFill>
                <a:effectLst>
                  <a:glow rad="114300">
                    <a:srgbClr val="1F4E79"/>
                  </a:glow>
                  <a:outerShdw blurRad="38100" dist="38100" dir="2700000" algn="tl">
                    <a:schemeClr val="tx1">
                      <a:alpha val="65000"/>
                    </a:schemeClr>
                  </a:outerShdw>
                </a:effectLst>
              </a:rPr>
              <a:t>Now the Holy Spirit is given!</a:t>
            </a:r>
          </a:p>
        </p:txBody>
      </p:sp>
      <p:sp>
        <p:nvSpPr>
          <p:cNvPr id="7" name="Title 2"/>
          <p:cNvSpPr txBox="1">
            <a:spLocks/>
          </p:cNvSpPr>
          <p:nvPr/>
        </p:nvSpPr>
        <p:spPr>
          <a:xfrm>
            <a:off x="0" y="2847752"/>
            <a:ext cx="3166533" cy="1467296"/>
          </a:xfrm>
          <a:prstGeom prst="rect">
            <a:avLst/>
          </a:prstGeom>
          <a:effectLst>
            <a:glow rad="63500">
              <a:schemeClr val="bg1"/>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500" b="1" dirty="0">
                <a:ln w="15875">
                  <a:noFill/>
                </a:ln>
                <a:solidFill>
                  <a:schemeClr val="bg1"/>
                </a:solidFill>
                <a:effectLst>
                  <a:glow rad="114300">
                    <a:srgbClr val="1F4E79"/>
                  </a:glow>
                  <a:outerShdw blurRad="38100" dist="38100" dir="2700000" algn="tl">
                    <a:schemeClr val="tx1">
                      <a:alpha val="65000"/>
                    </a:schemeClr>
                  </a:outerShdw>
                </a:effectLst>
                <a:latin typeface="+mn-lt"/>
              </a:rPr>
              <a:t>Acts </a:t>
            </a:r>
            <a:br>
              <a:rPr lang="en-US" sz="5500" b="1" dirty="0">
                <a:ln w="15875">
                  <a:noFill/>
                </a:ln>
                <a:solidFill>
                  <a:schemeClr val="bg1"/>
                </a:solidFill>
                <a:effectLst>
                  <a:glow rad="114300">
                    <a:srgbClr val="1F4E79"/>
                  </a:glow>
                  <a:outerShdw blurRad="38100" dist="38100" dir="2700000" algn="tl">
                    <a:schemeClr val="tx1">
                      <a:alpha val="65000"/>
                    </a:schemeClr>
                  </a:outerShdw>
                </a:effectLst>
                <a:latin typeface="+mn-lt"/>
              </a:rPr>
            </a:br>
            <a:r>
              <a:rPr lang="en-US" sz="5500" b="1" dirty="0">
                <a:ln w="15875">
                  <a:noFill/>
                </a:ln>
                <a:solidFill>
                  <a:schemeClr val="bg1"/>
                </a:solidFill>
                <a:effectLst>
                  <a:glow rad="114300">
                    <a:srgbClr val="1F4E79"/>
                  </a:glow>
                  <a:outerShdw blurRad="38100" dist="38100" dir="2700000" algn="tl">
                    <a:schemeClr val="tx1">
                      <a:alpha val="65000"/>
                    </a:schemeClr>
                  </a:outerShdw>
                </a:effectLst>
                <a:latin typeface="+mn-lt"/>
              </a:rPr>
              <a:t>2:1-21</a:t>
            </a:r>
          </a:p>
        </p:txBody>
      </p:sp>
      <p:pic>
        <p:nvPicPr>
          <p:cNvPr id="5" name="Picture 4">
            <a:extLst>
              <a:ext uri="{FF2B5EF4-FFF2-40B4-BE49-F238E27FC236}">
                <a16:creationId xmlns:a16="http://schemas.microsoft.com/office/drawing/2014/main" id="{0ACDA746-A3C8-4A3C-9CE2-E246E9D048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054" y="237068"/>
            <a:ext cx="2652424" cy="1129360"/>
          </a:xfrm>
          <a:prstGeom prst="rect">
            <a:avLst/>
          </a:prstGeom>
          <a:effectLst>
            <a:glow rad="127000">
              <a:schemeClr val="bg1"/>
            </a:glow>
            <a:outerShdw blurRad="38100" dist="38100" dir="5400000" algn="ctr" rotWithShape="0">
              <a:schemeClr val="tx1"/>
            </a:outerShdw>
          </a:effectLst>
        </p:spPr>
      </p:pic>
      <p:cxnSp>
        <p:nvCxnSpPr>
          <p:cNvPr id="3" name="Straight Connector 2">
            <a:extLst>
              <a:ext uri="{FF2B5EF4-FFF2-40B4-BE49-F238E27FC236}">
                <a16:creationId xmlns:a16="http://schemas.microsoft.com/office/drawing/2014/main" id="{E1DC589F-3E4E-414E-8159-6133174498AD}"/>
              </a:ext>
            </a:extLst>
          </p:cNvPr>
          <p:cNvCxnSpPr/>
          <p:nvPr/>
        </p:nvCxnSpPr>
        <p:spPr>
          <a:xfrm>
            <a:off x="257054" y="2726907"/>
            <a:ext cx="2652424" cy="0"/>
          </a:xfrm>
          <a:prstGeom prst="line">
            <a:avLst/>
          </a:prstGeom>
          <a:ln w="38100">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C9628E4-58D3-4D5F-876D-717C30D75A37}"/>
              </a:ext>
            </a:extLst>
          </p:cNvPr>
          <p:cNvCxnSpPr/>
          <p:nvPr/>
        </p:nvCxnSpPr>
        <p:spPr>
          <a:xfrm>
            <a:off x="257054" y="4419599"/>
            <a:ext cx="2652424" cy="0"/>
          </a:xfrm>
          <a:prstGeom prst="line">
            <a:avLst/>
          </a:prstGeom>
          <a:ln w="38100">
            <a:solidFill>
              <a:srgbClr val="1F4E79"/>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351F2E6-F130-4A37-B9AC-F78FD56E5451}"/>
              </a:ext>
            </a:extLst>
          </p:cNvPr>
          <p:cNvSpPr txBox="1"/>
          <p:nvPr/>
        </p:nvSpPr>
        <p:spPr>
          <a:xfrm>
            <a:off x="0" y="4566525"/>
            <a:ext cx="13817600" cy="2973122"/>
          </a:xfrm>
          <a:prstGeom prst="rect">
            <a:avLst/>
          </a:prstGeom>
          <a:noFill/>
        </p:spPr>
        <p:txBody>
          <a:bodyPr wrap="square" rtlCol="0">
            <a:spAutoFit/>
          </a:bodyPr>
          <a:lstStyle/>
          <a:p>
            <a:pPr algn="ctr">
              <a:lnSpc>
                <a:spcPct val="90000"/>
              </a:lnSpc>
              <a:spcAft>
                <a:spcPts val="1800"/>
              </a:spcAft>
              <a:buClr>
                <a:srgbClr val="98C0E4"/>
              </a:buClr>
              <a:buSzPct val="100000"/>
            </a:pPr>
            <a:r>
              <a:rPr lang="en-US" sz="5200" b="1" u="sng" dirty="0">
                <a:solidFill>
                  <a:schemeClr val="bg1"/>
                </a:solidFill>
                <a:effectLst>
                  <a:glow rad="114300">
                    <a:srgbClr val="1F4E79"/>
                  </a:glow>
                  <a:outerShdw blurRad="38100" dist="38100" dir="2700000" algn="tl">
                    <a:schemeClr val="tx1">
                      <a:alpha val="65000"/>
                    </a:schemeClr>
                  </a:outerShdw>
                </a:effectLst>
              </a:rPr>
              <a:t>Acts 1:8</a:t>
            </a:r>
            <a:r>
              <a:rPr lang="en-US" sz="5200" b="1" dirty="0">
                <a:solidFill>
                  <a:schemeClr val="bg1"/>
                </a:solidFill>
                <a:effectLst>
                  <a:glow rad="114300">
                    <a:srgbClr val="1F4E79"/>
                  </a:glow>
                  <a:outerShdw blurRad="38100" dist="38100" dir="2700000" algn="tl">
                    <a:schemeClr val="tx1">
                      <a:alpha val="65000"/>
                    </a:schemeClr>
                  </a:outerShdw>
                </a:effectLst>
              </a:rPr>
              <a:t> “But </a:t>
            </a:r>
            <a:r>
              <a:rPr lang="en-US" sz="5200" b="1" dirty="0">
                <a:solidFill>
                  <a:srgbClr val="98C0E4"/>
                </a:solidFill>
                <a:effectLst>
                  <a:glow rad="114300">
                    <a:srgbClr val="1F4E79"/>
                  </a:glow>
                  <a:outerShdw blurRad="38100" dist="38100" dir="2700000" algn="tl">
                    <a:schemeClr val="tx1">
                      <a:alpha val="65000"/>
                    </a:schemeClr>
                  </a:outerShdw>
                </a:effectLst>
              </a:rPr>
              <a:t>you will </a:t>
            </a:r>
            <a:r>
              <a:rPr lang="en-US" sz="5200" b="1" dirty="0">
                <a:solidFill>
                  <a:schemeClr val="bg1"/>
                </a:solidFill>
                <a:effectLst>
                  <a:glow rad="114300">
                    <a:srgbClr val="1F4E79"/>
                  </a:glow>
                  <a:outerShdw blurRad="38100" dist="38100" dir="2700000" algn="tl">
                    <a:schemeClr val="tx1">
                      <a:alpha val="65000"/>
                    </a:schemeClr>
                  </a:outerShdw>
                </a:effectLst>
              </a:rPr>
              <a:t>receive power when the Holy Spirit comes on you; and </a:t>
            </a:r>
            <a:r>
              <a:rPr lang="en-US" sz="5200" b="1" dirty="0">
                <a:solidFill>
                  <a:srgbClr val="98C0E4"/>
                </a:solidFill>
                <a:effectLst>
                  <a:glow rad="114300">
                    <a:srgbClr val="1F4E79"/>
                  </a:glow>
                  <a:outerShdw blurRad="38100" dist="38100" dir="2700000" algn="tl">
                    <a:schemeClr val="tx1">
                      <a:alpha val="65000"/>
                    </a:schemeClr>
                  </a:outerShdw>
                </a:effectLst>
              </a:rPr>
              <a:t>you will </a:t>
            </a:r>
            <a:r>
              <a:rPr lang="en-US" sz="5200" b="1" dirty="0">
                <a:solidFill>
                  <a:schemeClr val="bg1"/>
                </a:solidFill>
                <a:effectLst>
                  <a:glow rad="114300">
                    <a:srgbClr val="1F4E79"/>
                  </a:glow>
                  <a:outerShdw blurRad="38100" dist="38100" dir="2700000" algn="tl">
                    <a:schemeClr val="tx1">
                      <a:alpha val="65000"/>
                    </a:schemeClr>
                  </a:outerShdw>
                </a:effectLst>
              </a:rPr>
              <a:t>be my witnesses in Jerusalem, and in all Judea and Samaria, and to the ends of the earth.”</a:t>
            </a:r>
          </a:p>
        </p:txBody>
      </p:sp>
    </p:spTree>
    <p:extLst>
      <p:ext uri="{BB962C8B-B14F-4D97-AF65-F5344CB8AC3E}">
        <p14:creationId xmlns:p14="http://schemas.microsoft.com/office/powerpoint/2010/main" val="541394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fade">
                                      <p:cBhvr>
                                        <p:cTn id="2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p:cNvSpPr txBox="1">
            <a:spLocks/>
          </p:cNvSpPr>
          <p:nvPr/>
        </p:nvSpPr>
        <p:spPr>
          <a:xfrm>
            <a:off x="3302454" y="332231"/>
            <a:ext cx="10515146" cy="7158878"/>
          </a:xfrm>
          <a:prstGeom prst="rect">
            <a:avLst/>
          </a:prstGeom>
          <a:effectLst>
            <a:glow rad="63500">
              <a:schemeClr val="bg1"/>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85800" indent="-685800" algn="l">
              <a:spcBef>
                <a:spcPts val="0"/>
              </a:spcBef>
              <a:spcAft>
                <a:spcPts val="600"/>
              </a:spcAft>
              <a:buClr>
                <a:srgbClr val="98C0E4"/>
              </a:buClr>
              <a:buSzPct val="90000"/>
              <a:buFont typeface="Arial" panose="020B0604020202020204" pitchFamily="34" charset="0"/>
              <a:buChar char="►"/>
            </a:pPr>
            <a:r>
              <a:rPr lang="en-US" sz="5200" b="1" dirty="0">
                <a:solidFill>
                  <a:srgbClr val="98C0E4"/>
                </a:solidFill>
                <a:effectLst>
                  <a:glow rad="114300">
                    <a:srgbClr val="1F4E79"/>
                  </a:glow>
                  <a:outerShdw blurRad="38100" dist="38100" dir="2700000" algn="tl">
                    <a:schemeClr val="tx1">
                      <a:alpha val="65000"/>
                    </a:schemeClr>
                  </a:outerShdw>
                </a:effectLst>
              </a:rPr>
              <a:t>Pentecost</a:t>
            </a:r>
            <a:endParaRPr lang="en-US" sz="5200" b="1" dirty="0">
              <a:solidFill>
                <a:schemeClr val="bg1"/>
              </a:solidFill>
              <a:effectLst>
                <a:glow rad="114300">
                  <a:srgbClr val="1F4E79"/>
                </a:glow>
                <a:outerShdw blurRad="38100" dist="38100" dir="2700000" algn="tl">
                  <a:schemeClr val="tx1">
                    <a:alpha val="65000"/>
                  </a:schemeClr>
                </a:outerShdw>
              </a:effectLst>
            </a:endParaRPr>
          </a:p>
          <a:p>
            <a:pPr marL="1143000" lvl="1" indent="-685800" algn="l">
              <a:lnSpc>
                <a:spcPct val="85000"/>
              </a:lnSpc>
              <a:spcBef>
                <a:spcPts val="0"/>
              </a:spcBef>
              <a:spcAft>
                <a:spcPts val="600"/>
              </a:spcAft>
              <a:buClr>
                <a:srgbClr val="98C0E4"/>
              </a:buClr>
              <a:buSzPct val="100000"/>
              <a:buFont typeface="Courier New" panose="02070309020205020404" pitchFamily="49" charset="0"/>
              <a:buChar char="●"/>
            </a:pPr>
            <a:r>
              <a:rPr lang="en-US" sz="5200" b="1" dirty="0">
                <a:solidFill>
                  <a:schemeClr val="bg1"/>
                </a:solidFill>
                <a:effectLst>
                  <a:glow rad="114300">
                    <a:srgbClr val="1F4E79"/>
                  </a:glow>
                  <a:outerShdw blurRad="38100" dist="38100" dir="2700000" algn="tl">
                    <a:schemeClr val="tx1">
                      <a:alpha val="65000"/>
                    </a:schemeClr>
                  </a:outerShdw>
                </a:effectLst>
              </a:rPr>
              <a:t>Spiritual power is inseparably linked to the task of evangelism </a:t>
            </a:r>
          </a:p>
          <a:p>
            <a:pPr marL="1143000" lvl="1" indent="-685800" algn="l">
              <a:lnSpc>
                <a:spcPct val="85000"/>
              </a:lnSpc>
              <a:spcBef>
                <a:spcPts val="0"/>
              </a:spcBef>
              <a:spcAft>
                <a:spcPts val="600"/>
              </a:spcAft>
              <a:buClr>
                <a:srgbClr val="98C0E4"/>
              </a:buClr>
              <a:buSzPct val="100000"/>
              <a:buFont typeface="Courier New" panose="02070309020205020404" pitchFamily="49" charset="0"/>
              <a:buChar char="●"/>
            </a:pPr>
            <a:r>
              <a:rPr lang="en-US" sz="5200" b="1" dirty="0">
                <a:solidFill>
                  <a:schemeClr val="bg1"/>
                </a:solidFill>
                <a:effectLst>
                  <a:glow rad="114300">
                    <a:srgbClr val="1F4E79"/>
                  </a:glow>
                  <a:outerShdw blurRad="38100" dist="38100" dir="2700000" algn="tl">
                    <a:schemeClr val="tx1">
                      <a:alpha val="65000"/>
                    </a:schemeClr>
                  </a:outerShdw>
                </a:effectLst>
              </a:rPr>
              <a:t>Many nations were present in Jerusalem for the feast</a:t>
            </a:r>
          </a:p>
          <a:p>
            <a:pPr marL="1143000" lvl="1" indent="-685800" algn="l">
              <a:lnSpc>
                <a:spcPct val="85000"/>
              </a:lnSpc>
              <a:spcBef>
                <a:spcPts val="0"/>
              </a:spcBef>
              <a:spcAft>
                <a:spcPts val="600"/>
              </a:spcAft>
              <a:buClr>
                <a:srgbClr val="98C0E4"/>
              </a:buClr>
              <a:buSzPct val="100000"/>
              <a:buFont typeface="Courier New" panose="02070309020205020404" pitchFamily="49" charset="0"/>
              <a:buChar char="●"/>
            </a:pPr>
            <a:r>
              <a:rPr lang="en-US" sz="5200" b="1" dirty="0">
                <a:solidFill>
                  <a:schemeClr val="bg1"/>
                </a:solidFill>
                <a:effectLst>
                  <a:glow rad="114300">
                    <a:srgbClr val="1F4E79"/>
                  </a:glow>
                  <a:outerShdw blurRad="38100" dist="38100" dir="2700000" algn="tl">
                    <a:schemeClr val="tx1">
                      <a:alpha val="65000"/>
                    </a:schemeClr>
                  </a:outerShdw>
                </a:effectLst>
              </a:rPr>
              <a:t>Reversal of the Tower of Babel</a:t>
            </a:r>
          </a:p>
          <a:p>
            <a:pPr marL="1143000" lvl="1" indent="-685800" algn="l">
              <a:lnSpc>
                <a:spcPct val="85000"/>
              </a:lnSpc>
              <a:spcBef>
                <a:spcPts val="0"/>
              </a:spcBef>
              <a:buClr>
                <a:srgbClr val="98C0E4"/>
              </a:buClr>
              <a:buSzPct val="100000"/>
              <a:buFont typeface="Courier New" panose="02070309020205020404" pitchFamily="49" charset="0"/>
              <a:buChar char="●"/>
            </a:pPr>
            <a:r>
              <a:rPr lang="en-US" sz="5200" b="1" dirty="0">
                <a:solidFill>
                  <a:schemeClr val="bg1"/>
                </a:solidFill>
                <a:effectLst>
                  <a:glow rad="114300">
                    <a:srgbClr val="1F4E79"/>
                  </a:glow>
                  <a:outerShdw blurRad="38100" dist="38100" dir="2700000" algn="tl">
                    <a:schemeClr val="tx1">
                      <a:alpha val="65000"/>
                    </a:schemeClr>
                  </a:outerShdw>
                </a:effectLst>
              </a:rPr>
              <a:t>Two responses:</a:t>
            </a:r>
          </a:p>
          <a:p>
            <a:pPr marL="1600200" lvl="2" indent="-685800" algn="l">
              <a:lnSpc>
                <a:spcPct val="85000"/>
              </a:lnSpc>
              <a:spcBef>
                <a:spcPts val="0"/>
              </a:spcBef>
              <a:buClr>
                <a:srgbClr val="98C0E4"/>
              </a:buClr>
              <a:buSzPct val="100000"/>
              <a:buFont typeface="Courier New" panose="02070309020205020404" pitchFamily="49" charset="0"/>
              <a:buChar char="­"/>
            </a:pPr>
            <a:r>
              <a:rPr lang="en-US" sz="5200" b="1" dirty="0">
                <a:solidFill>
                  <a:schemeClr val="bg1"/>
                </a:solidFill>
                <a:effectLst>
                  <a:glow rad="114300">
                    <a:srgbClr val="1F4E79"/>
                  </a:glow>
                  <a:outerShdw blurRad="38100" dist="38100" dir="2700000" algn="tl">
                    <a:schemeClr val="tx1">
                      <a:alpha val="65000"/>
                    </a:schemeClr>
                  </a:outerShdw>
                </a:effectLst>
              </a:rPr>
              <a:t>Some accepted, wanting to know more</a:t>
            </a:r>
          </a:p>
          <a:p>
            <a:pPr marL="1600200" lvl="2" indent="-685800" algn="l">
              <a:lnSpc>
                <a:spcPct val="85000"/>
              </a:lnSpc>
              <a:spcBef>
                <a:spcPts val="0"/>
              </a:spcBef>
              <a:spcAft>
                <a:spcPts val="1200"/>
              </a:spcAft>
              <a:buClr>
                <a:srgbClr val="98C0E4"/>
              </a:buClr>
              <a:buSzPct val="100000"/>
              <a:buFont typeface="Courier New" panose="02070309020205020404" pitchFamily="49" charset="0"/>
              <a:buChar char="­"/>
            </a:pPr>
            <a:r>
              <a:rPr lang="en-US" sz="5200" b="1" dirty="0">
                <a:solidFill>
                  <a:schemeClr val="bg1"/>
                </a:solidFill>
                <a:effectLst>
                  <a:glow rad="114300">
                    <a:srgbClr val="1F4E79"/>
                  </a:glow>
                  <a:outerShdw blurRad="38100" dist="38100" dir="2700000" algn="tl">
                    <a:schemeClr val="tx1">
                      <a:alpha val="65000"/>
                    </a:schemeClr>
                  </a:outerShdw>
                </a:effectLst>
              </a:rPr>
              <a:t>Some rejected and ridiculed</a:t>
            </a:r>
          </a:p>
        </p:txBody>
      </p:sp>
      <p:pic>
        <p:nvPicPr>
          <p:cNvPr id="5" name="Picture 4">
            <a:extLst>
              <a:ext uri="{FF2B5EF4-FFF2-40B4-BE49-F238E27FC236}">
                <a16:creationId xmlns:a16="http://schemas.microsoft.com/office/drawing/2014/main" id="{0ACDA746-A3C8-4A3C-9CE2-E246E9D048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054" y="237068"/>
            <a:ext cx="2652424" cy="1129360"/>
          </a:xfrm>
          <a:prstGeom prst="rect">
            <a:avLst/>
          </a:prstGeom>
          <a:effectLst>
            <a:glow rad="127000">
              <a:schemeClr val="bg1"/>
            </a:glow>
            <a:outerShdw blurRad="38100" dist="38100" dir="5400000" algn="ctr" rotWithShape="0">
              <a:schemeClr val="tx1"/>
            </a:outerShdw>
          </a:effectLst>
        </p:spPr>
      </p:pic>
      <p:sp>
        <p:nvSpPr>
          <p:cNvPr id="10" name="Title 2">
            <a:extLst>
              <a:ext uri="{FF2B5EF4-FFF2-40B4-BE49-F238E27FC236}">
                <a16:creationId xmlns:a16="http://schemas.microsoft.com/office/drawing/2014/main" id="{93E126F1-A13C-4190-9C3E-FA8BE72C237A}"/>
              </a:ext>
            </a:extLst>
          </p:cNvPr>
          <p:cNvSpPr txBox="1">
            <a:spLocks/>
          </p:cNvSpPr>
          <p:nvPr/>
        </p:nvSpPr>
        <p:spPr>
          <a:xfrm>
            <a:off x="0" y="2847752"/>
            <a:ext cx="3166533" cy="1467296"/>
          </a:xfrm>
          <a:prstGeom prst="rect">
            <a:avLst/>
          </a:prstGeom>
          <a:effectLst>
            <a:glow rad="63500">
              <a:schemeClr val="bg1"/>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500" b="1" dirty="0">
                <a:ln w="15875">
                  <a:noFill/>
                </a:ln>
                <a:solidFill>
                  <a:schemeClr val="bg1"/>
                </a:solidFill>
                <a:effectLst>
                  <a:glow rad="114300">
                    <a:srgbClr val="1F4E79"/>
                  </a:glow>
                  <a:outerShdw blurRad="38100" dist="38100" dir="2700000" algn="tl">
                    <a:schemeClr val="tx1">
                      <a:alpha val="65000"/>
                    </a:schemeClr>
                  </a:outerShdw>
                </a:effectLst>
                <a:latin typeface="+mn-lt"/>
              </a:rPr>
              <a:t>Acts </a:t>
            </a:r>
            <a:br>
              <a:rPr lang="en-US" sz="5500" b="1" dirty="0">
                <a:ln w="15875">
                  <a:noFill/>
                </a:ln>
                <a:solidFill>
                  <a:schemeClr val="bg1"/>
                </a:solidFill>
                <a:effectLst>
                  <a:glow rad="114300">
                    <a:srgbClr val="1F4E79"/>
                  </a:glow>
                  <a:outerShdw blurRad="38100" dist="38100" dir="2700000" algn="tl">
                    <a:schemeClr val="tx1">
                      <a:alpha val="65000"/>
                    </a:schemeClr>
                  </a:outerShdw>
                </a:effectLst>
                <a:latin typeface="+mn-lt"/>
              </a:rPr>
            </a:br>
            <a:r>
              <a:rPr lang="en-US" sz="5500" b="1" dirty="0">
                <a:ln w="15875">
                  <a:noFill/>
                </a:ln>
                <a:solidFill>
                  <a:schemeClr val="bg1"/>
                </a:solidFill>
                <a:effectLst>
                  <a:glow rad="114300">
                    <a:srgbClr val="1F4E79"/>
                  </a:glow>
                  <a:outerShdw blurRad="38100" dist="38100" dir="2700000" algn="tl">
                    <a:schemeClr val="tx1">
                      <a:alpha val="65000"/>
                    </a:schemeClr>
                  </a:outerShdw>
                </a:effectLst>
                <a:latin typeface="+mn-lt"/>
              </a:rPr>
              <a:t>2:1-21</a:t>
            </a:r>
          </a:p>
        </p:txBody>
      </p:sp>
      <p:cxnSp>
        <p:nvCxnSpPr>
          <p:cNvPr id="11" name="Straight Connector 10">
            <a:extLst>
              <a:ext uri="{FF2B5EF4-FFF2-40B4-BE49-F238E27FC236}">
                <a16:creationId xmlns:a16="http://schemas.microsoft.com/office/drawing/2014/main" id="{5A9FB245-931E-4632-B800-97BB8CD20EF1}"/>
              </a:ext>
            </a:extLst>
          </p:cNvPr>
          <p:cNvCxnSpPr/>
          <p:nvPr/>
        </p:nvCxnSpPr>
        <p:spPr>
          <a:xfrm>
            <a:off x="257054" y="2726907"/>
            <a:ext cx="2652424" cy="0"/>
          </a:xfrm>
          <a:prstGeom prst="line">
            <a:avLst/>
          </a:prstGeom>
          <a:ln w="38100">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F1AB614-D767-4E49-AEEF-24EE7B0AFF03}"/>
              </a:ext>
            </a:extLst>
          </p:cNvPr>
          <p:cNvCxnSpPr/>
          <p:nvPr/>
        </p:nvCxnSpPr>
        <p:spPr>
          <a:xfrm>
            <a:off x="257054" y="4419599"/>
            <a:ext cx="2652424" cy="0"/>
          </a:xfrm>
          <a:prstGeom prst="line">
            <a:avLst/>
          </a:prstGeom>
          <a:ln w="38100">
            <a:solidFill>
              <a:srgbClr val="1F4E7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4588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8">
                                            <p:txEl>
                                              <p:pRg st="6" end="6"/>
                                            </p:txEl>
                                          </p:spTgt>
                                        </p:tgtEl>
                                        <p:attrNameLst>
                                          <p:attrName>style.visibility</p:attrName>
                                        </p:attrNameLst>
                                      </p:cBhvr>
                                      <p:to>
                                        <p:strVal val="visible"/>
                                      </p:to>
                                    </p:set>
                                    <p:animEffect transition="in" filter="fade">
                                      <p:cBhvr>
                                        <p:cTn id="30"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p:cNvSpPr txBox="1">
            <a:spLocks/>
          </p:cNvSpPr>
          <p:nvPr/>
        </p:nvSpPr>
        <p:spPr>
          <a:xfrm>
            <a:off x="3252798" y="1174056"/>
            <a:ext cx="10258092" cy="5424288"/>
          </a:xfrm>
          <a:prstGeom prst="rect">
            <a:avLst/>
          </a:prstGeom>
          <a:effectLst>
            <a:glow rad="63500">
              <a:schemeClr val="bg1"/>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spcAft>
                <a:spcPts val="1200"/>
              </a:spcAft>
              <a:buClr>
                <a:srgbClr val="92D050"/>
              </a:buClr>
              <a:buSzPct val="100000"/>
            </a:pPr>
            <a:r>
              <a:rPr lang="en-US" sz="5500" b="1" dirty="0">
                <a:solidFill>
                  <a:schemeClr val="bg1"/>
                </a:solidFill>
                <a:effectLst>
                  <a:glow rad="114300">
                    <a:srgbClr val="1F4E79"/>
                  </a:glow>
                  <a:outerShdw blurRad="38100" dist="38100" dir="2700000" algn="tl">
                    <a:schemeClr val="tx1">
                      <a:alpha val="65000"/>
                    </a:schemeClr>
                  </a:outerShdw>
                </a:effectLst>
              </a:rPr>
              <a:t>“The Spirit-filled church is not a club for researchers in the supernatural, or a fraternity for students of prophecy, but a base from which an urgent rescue operation must be maintained.”</a:t>
            </a:r>
          </a:p>
          <a:p>
            <a:pPr algn="r">
              <a:spcBef>
                <a:spcPts val="0"/>
              </a:spcBef>
              <a:buClr>
                <a:srgbClr val="92D050"/>
              </a:buClr>
              <a:buSzPct val="100000"/>
            </a:pPr>
            <a:r>
              <a:rPr lang="en-US" sz="5500" b="1" dirty="0">
                <a:solidFill>
                  <a:schemeClr val="bg1"/>
                </a:solidFill>
                <a:effectLst>
                  <a:glow rad="114300">
                    <a:srgbClr val="1F4E79"/>
                  </a:glow>
                  <a:outerShdw blurRad="38100" dist="38100" dir="2700000" algn="tl">
                    <a:schemeClr val="tx1">
                      <a:alpha val="65000"/>
                    </a:schemeClr>
                  </a:outerShdw>
                </a:effectLst>
              </a:rPr>
              <a:t>- John Lancaster </a:t>
            </a:r>
          </a:p>
        </p:txBody>
      </p:sp>
      <p:sp>
        <p:nvSpPr>
          <p:cNvPr id="7" name="Title 2"/>
          <p:cNvSpPr txBox="1">
            <a:spLocks/>
          </p:cNvSpPr>
          <p:nvPr/>
        </p:nvSpPr>
        <p:spPr>
          <a:xfrm>
            <a:off x="86265" y="1907617"/>
            <a:ext cx="3267036" cy="4866349"/>
          </a:xfrm>
          <a:prstGeom prst="rect">
            <a:avLst/>
          </a:prstGeom>
          <a:effectLst>
            <a:glow rad="63500">
              <a:schemeClr val="bg1"/>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500" b="1" dirty="0">
                <a:ln w="15875">
                  <a:noFill/>
                </a:ln>
                <a:solidFill>
                  <a:srgbClr val="98C0E4"/>
                </a:solidFill>
                <a:effectLst>
                  <a:glow rad="114300">
                    <a:srgbClr val="1F4E79"/>
                  </a:glow>
                  <a:outerShdw blurRad="38100" dist="38100" dir="2700000" algn="tl">
                    <a:schemeClr val="tx1">
                      <a:alpha val="65000"/>
                    </a:schemeClr>
                  </a:outerShdw>
                </a:effectLst>
                <a:latin typeface="+mn-lt"/>
              </a:rPr>
              <a:t>“Everyone who calls on the name of the Lord will be saved.”</a:t>
            </a:r>
          </a:p>
        </p:txBody>
      </p:sp>
      <p:pic>
        <p:nvPicPr>
          <p:cNvPr id="5" name="Picture 4">
            <a:extLst>
              <a:ext uri="{FF2B5EF4-FFF2-40B4-BE49-F238E27FC236}">
                <a16:creationId xmlns:a16="http://schemas.microsoft.com/office/drawing/2014/main" id="{0ACDA746-A3C8-4A3C-9CE2-E246E9D048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054" y="237068"/>
            <a:ext cx="2652424" cy="1129360"/>
          </a:xfrm>
          <a:prstGeom prst="rect">
            <a:avLst/>
          </a:prstGeom>
          <a:effectLst>
            <a:glow rad="127000">
              <a:schemeClr val="bg1"/>
            </a:glow>
            <a:outerShdw blurRad="38100" dist="38100" dir="5400000" algn="ctr" rotWithShape="0">
              <a:schemeClr val="tx1"/>
            </a:outerShdw>
          </a:effectLst>
        </p:spPr>
      </p:pic>
    </p:spTree>
    <p:extLst>
      <p:ext uri="{BB962C8B-B14F-4D97-AF65-F5344CB8AC3E}">
        <p14:creationId xmlns:p14="http://schemas.microsoft.com/office/powerpoint/2010/main" val="385359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p:cNvSpPr txBox="1">
            <a:spLocks/>
          </p:cNvSpPr>
          <p:nvPr/>
        </p:nvSpPr>
        <p:spPr>
          <a:xfrm>
            <a:off x="3258912" y="528170"/>
            <a:ext cx="10515146" cy="7158878"/>
          </a:xfrm>
          <a:prstGeom prst="rect">
            <a:avLst/>
          </a:prstGeom>
          <a:effectLst>
            <a:glow rad="63500">
              <a:schemeClr val="bg1"/>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85800" indent="-685800" algn="l">
              <a:spcBef>
                <a:spcPts val="0"/>
              </a:spcBef>
              <a:spcAft>
                <a:spcPts val="1800"/>
              </a:spcAft>
              <a:buClr>
                <a:srgbClr val="98C0E4"/>
              </a:buClr>
              <a:buSzPct val="90000"/>
              <a:buFont typeface="Arial" panose="020B0604020202020204" pitchFamily="34" charset="0"/>
              <a:buChar char="►"/>
            </a:pPr>
            <a:r>
              <a:rPr lang="en-US" sz="5200" b="1" dirty="0">
                <a:solidFill>
                  <a:schemeClr val="bg1"/>
                </a:solidFill>
                <a:effectLst>
                  <a:glow rad="114300">
                    <a:srgbClr val="1F4E79"/>
                  </a:glow>
                  <a:outerShdw blurRad="38100" dist="38100" dir="2700000" algn="tl">
                    <a:schemeClr val="tx1">
                      <a:alpha val="65000"/>
                    </a:schemeClr>
                  </a:outerShdw>
                </a:effectLst>
              </a:rPr>
              <a:t>Revival can be brought about </a:t>
            </a:r>
            <a:br>
              <a:rPr lang="en-US" sz="5200" b="1" dirty="0">
                <a:solidFill>
                  <a:schemeClr val="bg1"/>
                </a:solidFill>
                <a:effectLst>
                  <a:glow rad="114300">
                    <a:srgbClr val="1F4E79"/>
                  </a:glow>
                  <a:outerShdw blurRad="38100" dist="38100" dir="2700000" algn="tl">
                    <a:schemeClr val="tx1">
                      <a:alpha val="65000"/>
                    </a:schemeClr>
                  </a:outerShdw>
                </a:effectLst>
              </a:rPr>
            </a:br>
            <a:r>
              <a:rPr lang="en-US" sz="5200" b="1" dirty="0">
                <a:solidFill>
                  <a:schemeClr val="bg1"/>
                </a:solidFill>
                <a:effectLst>
                  <a:glow rad="114300">
                    <a:srgbClr val="1F4E79"/>
                  </a:glow>
                  <a:outerShdw blurRad="38100" dist="38100" dir="2700000" algn="tl">
                    <a:schemeClr val="tx1">
                      <a:alpha val="65000"/>
                    </a:schemeClr>
                  </a:outerShdw>
                </a:effectLst>
              </a:rPr>
              <a:t>only by </a:t>
            </a:r>
            <a:r>
              <a:rPr lang="en-US" sz="5200" b="1" dirty="0">
                <a:solidFill>
                  <a:srgbClr val="98C0E4"/>
                </a:solidFill>
                <a:effectLst>
                  <a:glow rad="114300">
                    <a:srgbClr val="1F4E79"/>
                  </a:glow>
                  <a:outerShdw blurRad="38100" dist="38100" dir="2700000" algn="tl">
                    <a:schemeClr val="tx1">
                      <a:alpha val="65000"/>
                    </a:schemeClr>
                  </a:outerShdw>
                </a:effectLst>
              </a:rPr>
              <a:t>the</a:t>
            </a:r>
            <a:r>
              <a:rPr lang="en-US" sz="5200" b="1" dirty="0">
                <a:solidFill>
                  <a:schemeClr val="bg1"/>
                </a:solidFill>
                <a:effectLst>
                  <a:glow rad="114300">
                    <a:srgbClr val="1F4E79"/>
                  </a:glow>
                  <a:outerShdw blurRad="38100" dist="38100" dir="2700000" algn="tl">
                    <a:schemeClr val="tx1">
                      <a:alpha val="65000"/>
                    </a:schemeClr>
                  </a:outerShdw>
                </a:effectLst>
              </a:rPr>
              <a:t> </a:t>
            </a:r>
            <a:r>
              <a:rPr lang="en-US" sz="5200" b="1" dirty="0">
                <a:solidFill>
                  <a:srgbClr val="98C0E4"/>
                </a:solidFill>
                <a:effectLst>
                  <a:glow rad="114300">
                    <a:srgbClr val="1F4E79"/>
                  </a:glow>
                  <a:outerShdw blurRad="38100" dist="38100" dir="2700000" algn="tl">
                    <a:schemeClr val="tx1">
                      <a:alpha val="65000"/>
                    </a:schemeClr>
                  </a:outerShdw>
                </a:effectLst>
              </a:rPr>
              <a:t>word of God AND </a:t>
            </a:r>
            <a:br>
              <a:rPr lang="en-US" sz="5200" b="1" dirty="0">
                <a:solidFill>
                  <a:srgbClr val="98C0E4"/>
                </a:solidFill>
                <a:effectLst>
                  <a:glow rad="114300">
                    <a:srgbClr val="1F4E79"/>
                  </a:glow>
                  <a:outerShdw blurRad="38100" dist="38100" dir="2700000" algn="tl">
                    <a:schemeClr val="tx1">
                      <a:alpha val="65000"/>
                    </a:schemeClr>
                  </a:outerShdw>
                </a:effectLst>
              </a:rPr>
            </a:br>
            <a:r>
              <a:rPr lang="en-US" sz="5200" b="1" dirty="0">
                <a:solidFill>
                  <a:srgbClr val="98C0E4"/>
                </a:solidFill>
                <a:effectLst>
                  <a:glow rad="114300">
                    <a:srgbClr val="1F4E79"/>
                  </a:glow>
                  <a:outerShdw blurRad="38100" dist="38100" dir="2700000" algn="tl">
                    <a:schemeClr val="tx1">
                      <a:alpha val="65000"/>
                    </a:schemeClr>
                  </a:outerShdw>
                </a:effectLst>
              </a:rPr>
              <a:t>the Spirit of God</a:t>
            </a:r>
          </a:p>
          <a:p>
            <a:pPr marL="685800" indent="-685800" algn="l">
              <a:spcBef>
                <a:spcPts val="0"/>
              </a:spcBef>
              <a:spcAft>
                <a:spcPts val="1800"/>
              </a:spcAft>
              <a:buClr>
                <a:srgbClr val="98C0E4"/>
              </a:buClr>
              <a:buSzPct val="90000"/>
              <a:buFont typeface="Arial" panose="020B0604020202020204" pitchFamily="34" charset="0"/>
              <a:buChar char="►"/>
            </a:pPr>
            <a:r>
              <a:rPr lang="en-US" sz="5200" b="1" dirty="0">
                <a:solidFill>
                  <a:schemeClr val="bg1"/>
                </a:solidFill>
                <a:effectLst>
                  <a:glow rad="114300">
                    <a:srgbClr val="1F4E79"/>
                  </a:glow>
                  <a:outerShdw blurRad="38100" dist="38100" dir="2700000" algn="tl">
                    <a:schemeClr val="tx1">
                      <a:alpha val="65000"/>
                    </a:schemeClr>
                  </a:outerShdw>
                </a:effectLst>
              </a:rPr>
              <a:t>Important sequence of events </a:t>
            </a:r>
            <a:br>
              <a:rPr lang="en-US" sz="5200" b="1" dirty="0">
                <a:solidFill>
                  <a:schemeClr val="bg1"/>
                </a:solidFill>
                <a:effectLst>
                  <a:glow rad="114300">
                    <a:srgbClr val="1F4E79"/>
                  </a:glow>
                  <a:outerShdw blurRad="38100" dist="38100" dir="2700000" algn="tl">
                    <a:schemeClr val="tx1">
                      <a:alpha val="65000"/>
                    </a:schemeClr>
                  </a:outerShdw>
                </a:effectLst>
              </a:rPr>
            </a:br>
            <a:r>
              <a:rPr lang="en-US" sz="5200" b="1" dirty="0">
                <a:solidFill>
                  <a:schemeClr val="bg1"/>
                </a:solidFill>
                <a:effectLst>
                  <a:glow rad="114300">
                    <a:srgbClr val="1F4E79"/>
                  </a:glow>
                  <a:outerShdw blurRad="38100" dist="38100" dir="2700000" algn="tl">
                    <a:schemeClr val="tx1">
                      <a:alpha val="65000"/>
                    </a:schemeClr>
                  </a:outerShdw>
                </a:effectLst>
              </a:rPr>
              <a:t>in the process of renewal:</a:t>
            </a:r>
          </a:p>
          <a:p>
            <a:pPr marL="1143000" lvl="1" indent="-685800" algn="l">
              <a:spcBef>
                <a:spcPts val="0"/>
              </a:spcBef>
              <a:spcAft>
                <a:spcPts val="1800"/>
              </a:spcAft>
              <a:buClr>
                <a:srgbClr val="98C0E4"/>
              </a:buClr>
              <a:buSzPct val="100000"/>
              <a:buFont typeface="Courier New" panose="02070309020205020404" pitchFamily="49" charset="0"/>
              <a:buChar char="●"/>
            </a:pPr>
            <a:r>
              <a:rPr lang="en-US" sz="5200" b="1" dirty="0">
                <a:solidFill>
                  <a:srgbClr val="98C0E4"/>
                </a:solidFill>
                <a:effectLst>
                  <a:glow rad="114300">
                    <a:srgbClr val="1F4E79"/>
                  </a:glow>
                  <a:outerShdw blurRad="38100" dist="38100" dir="2700000" algn="tl">
                    <a:schemeClr val="tx1">
                      <a:alpha val="65000"/>
                    </a:schemeClr>
                  </a:outerShdw>
                </a:effectLst>
              </a:rPr>
              <a:t>LIFE</a:t>
            </a:r>
            <a:r>
              <a:rPr lang="en-US" sz="5200" b="1" dirty="0">
                <a:solidFill>
                  <a:schemeClr val="bg1"/>
                </a:solidFill>
                <a:effectLst>
                  <a:glow rad="114300">
                    <a:srgbClr val="1F4E79"/>
                  </a:glow>
                  <a:outerShdw blurRad="38100" dist="38100" dir="2700000" algn="tl">
                    <a:schemeClr val="tx1">
                      <a:alpha val="65000"/>
                    </a:schemeClr>
                  </a:outerShdw>
                </a:effectLst>
              </a:rPr>
              <a:t> in order for there to be </a:t>
            </a:r>
            <a:r>
              <a:rPr lang="en-US" sz="5200" b="1" dirty="0">
                <a:solidFill>
                  <a:srgbClr val="98C0E4"/>
                </a:solidFill>
                <a:effectLst>
                  <a:glow rad="114300">
                    <a:srgbClr val="1F4E79"/>
                  </a:glow>
                  <a:outerShdw blurRad="38100" dist="38100" dir="2700000" algn="tl">
                    <a:schemeClr val="tx1">
                      <a:alpha val="65000"/>
                    </a:schemeClr>
                  </a:outerShdw>
                </a:effectLst>
              </a:rPr>
              <a:t>MOVEMENT</a:t>
            </a:r>
            <a:r>
              <a:rPr lang="en-US" sz="5200" b="1" dirty="0">
                <a:solidFill>
                  <a:schemeClr val="bg1"/>
                </a:solidFill>
                <a:effectLst>
                  <a:glow rad="114300">
                    <a:srgbClr val="1F4E79"/>
                  </a:glow>
                  <a:outerShdw blurRad="38100" dist="38100" dir="2700000" algn="tl">
                    <a:schemeClr val="tx1">
                      <a:alpha val="65000"/>
                    </a:schemeClr>
                  </a:outerShdw>
                </a:effectLst>
              </a:rPr>
              <a:t> </a:t>
            </a:r>
          </a:p>
          <a:p>
            <a:pPr marL="1143000" lvl="1" indent="-685800" algn="l">
              <a:spcBef>
                <a:spcPts val="0"/>
              </a:spcBef>
              <a:spcAft>
                <a:spcPts val="1800"/>
              </a:spcAft>
              <a:buClr>
                <a:srgbClr val="98C0E4"/>
              </a:buClr>
              <a:buSzPct val="100000"/>
              <a:buFont typeface="Courier New" panose="02070309020205020404" pitchFamily="49" charset="0"/>
              <a:buChar char="●"/>
            </a:pPr>
            <a:r>
              <a:rPr lang="en-US" sz="5200" b="1" dirty="0">
                <a:solidFill>
                  <a:srgbClr val="98C0E4"/>
                </a:solidFill>
                <a:effectLst>
                  <a:glow rad="114300">
                    <a:srgbClr val="1F4E79"/>
                  </a:glow>
                  <a:outerShdw blurRad="38100" dist="38100" dir="2700000" algn="tl">
                    <a:schemeClr val="tx1">
                      <a:alpha val="65000"/>
                    </a:schemeClr>
                  </a:outerShdw>
                </a:effectLst>
              </a:rPr>
              <a:t>UNITY</a:t>
            </a:r>
            <a:r>
              <a:rPr lang="en-US" sz="5200" b="1" dirty="0">
                <a:solidFill>
                  <a:schemeClr val="bg1"/>
                </a:solidFill>
                <a:effectLst>
                  <a:glow rad="114300">
                    <a:srgbClr val="1F4E79"/>
                  </a:glow>
                  <a:outerShdw blurRad="38100" dist="38100" dir="2700000" algn="tl">
                    <a:schemeClr val="tx1">
                      <a:alpha val="65000"/>
                    </a:schemeClr>
                  </a:outerShdw>
                </a:effectLst>
              </a:rPr>
              <a:t> so that there is </a:t>
            </a:r>
            <a:r>
              <a:rPr lang="en-US" sz="5200" b="1" dirty="0">
                <a:solidFill>
                  <a:srgbClr val="98C0E4"/>
                </a:solidFill>
                <a:effectLst>
                  <a:glow rad="114300">
                    <a:srgbClr val="1F4E79"/>
                  </a:glow>
                  <a:outerShdw blurRad="38100" dist="38100" dir="2700000" algn="tl">
                    <a:schemeClr val="tx1">
                      <a:alpha val="65000"/>
                    </a:schemeClr>
                  </a:outerShdw>
                </a:effectLst>
              </a:rPr>
              <a:t>FUNCTION</a:t>
            </a:r>
            <a:r>
              <a:rPr lang="en-US" sz="5200" b="1" dirty="0">
                <a:solidFill>
                  <a:schemeClr val="bg1"/>
                </a:solidFill>
                <a:effectLst>
                  <a:glow rad="114300">
                    <a:srgbClr val="1F4E79"/>
                  </a:glow>
                  <a:outerShdw blurRad="38100" dist="38100" dir="2700000" algn="tl">
                    <a:schemeClr val="tx1">
                      <a:alpha val="65000"/>
                    </a:schemeClr>
                  </a:outerShdw>
                </a:effectLst>
              </a:rPr>
              <a:t> </a:t>
            </a:r>
          </a:p>
          <a:p>
            <a:pPr marL="1143000" lvl="1" indent="-685800" algn="l">
              <a:spcBef>
                <a:spcPts val="0"/>
              </a:spcBef>
              <a:spcAft>
                <a:spcPts val="1800"/>
              </a:spcAft>
              <a:buClr>
                <a:srgbClr val="98C0E4"/>
              </a:buClr>
              <a:buSzPct val="100000"/>
              <a:buFont typeface="Courier New" panose="02070309020205020404" pitchFamily="49" charset="0"/>
              <a:buChar char="●"/>
            </a:pPr>
            <a:endParaRPr lang="en-US" sz="4800" b="1" dirty="0">
              <a:solidFill>
                <a:schemeClr val="bg1"/>
              </a:solidFill>
              <a:effectLst>
                <a:glow rad="114300">
                  <a:srgbClr val="1F4E79"/>
                </a:glow>
                <a:outerShdw blurRad="38100" dist="38100" dir="2700000" algn="tl">
                  <a:schemeClr val="tx1">
                    <a:alpha val="65000"/>
                  </a:schemeClr>
                </a:outerShdw>
              </a:effectLst>
            </a:endParaRPr>
          </a:p>
        </p:txBody>
      </p:sp>
      <p:sp>
        <p:nvSpPr>
          <p:cNvPr id="7" name="Title 2"/>
          <p:cNvSpPr txBox="1">
            <a:spLocks/>
          </p:cNvSpPr>
          <p:nvPr/>
        </p:nvSpPr>
        <p:spPr>
          <a:xfrm>
            <a:off x="0" y="3152552"/>
            <a:ext cx="3166533" cy="1467296"/>
          </a:xfrm>
          <a:prstGeom prst="rect">
            <a:avLst/>
          </a:prstGeom>
          <a:effectLst>
            <a:glow rad="63500">
              <a:schemeClr val="bg1"/>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500" b="1" dirty="0">
                <a:ln w="15875">
                  <a:noFill/>
                </a:ln>
                <a:solidFill>
                  <a:schemeClr val="bg1"/>
                </a:solidFill>
                <a:effectLst>
                  <a:glow rad="114300">
                    <a:srgbClr val="1F4E79"/>
                  </a:glow>
                  <a:outerShdw blurRad="38100" dist="38100" dir="2700000" algn="tl">
                    <a:schemeClr val="tx1">
                      <a:alpha val="65000"/>
                    </a:schemeClr>
                  </a:outerShdw>
                </a:effectLst>
                <a:latin typeface="+mn-lt"/>
              </a:rPr>
              <a:t>Ezekiel 37:1-10</a:t>
            </a:r>
          </a:p>
        </p:txBody>
      </p:sp>
      <p:pic>
        <p:nvPicPr>
          <p:cNvPr id="5" name="Picture 4">
            <a:extLst>
              <a:ext uri="{FF2B5EF4-FFF2-40B4-BE49-F238E27FC236}">
                <a16:creationId xmlns:a16="http://schemas.microsoft.com/office/drawing/2014/main" id="{0ACDA746-A3C8-4A3C-9CE2-E246E9D048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054" y="237068"/>
            <a:ext cx="2652424" cy="1129360"/>
          </a:xfrm>
          <a:prstGeom prst="rect">
            <a:avLst/>
          </a:prstGeom>
          <a:effectLst>
            <a:glow rad="127000">
              <a:schemeClr val="bg1"/>
            </a:glow>
            <a:outerShdw blurRad="38100" dist="38100" dir="5400000" algn="ctr" rotWithShape="0">
              <a:schemeClr val="tx1"/>
            </a:outerShdw>
          </a:effectLst>
        </p:spPr>
      </p:pic>
      <p:cxnSp>
        <p:nvCxnSpPr>
          <p:cNvPr id="3" name="Straight Connector 2">
            <a:extLst>
              <a:ext uri="{FF2B5EF4-FFF2-40B4-BE49-F238E27FC236}">
                <a16:creationId xmlns:a16="http://schemas.microsoft.com/office/drawing/2014/main" id="{E1DC589F-3E4E-414E-8159-6133174498AD}"/>
              </a:ext>
            </a:extLst>
          </p:cNvPr>
          <p:cNvCxnSpPr/>
          <p:nvPr/>
        </p:nvCxnSpPr>
        <p:spPr>
          <a:xfrm>
            <a:off x="257054" y="3031707"/>
            <a:ext cx="2652424" cy="0"/>
          </a:xfrm>
          <a:prstGeom prst="line">
            <a:avLst/>
          </a:prstGeom>
          <a:ln w="38100">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C9628E4-58D3-4D5F-876D-717C30D75A37}"/>
              </a:ext>
            </a:extLst>
          </p:cNvPr>
          <p:cNvCxnSpPr/>
          <p:nvPr/>
        </p:nvCxnSpPr>
        <p:spPr>
          <a:xfrm>
            <a:off x="257054" y="4724399"/>
            <a:ext cx="2652424" cy="0"/>
          </a:xfrm>
          <a:prstGeom prst="line">
            <a:avLst/>
          </a:prstGeom>
          <a:ln w="38100">
            <a:solidFill>
              <a:srgbClr val="1F4E7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084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p:cNvSpPr txBox="1">
            <a:spLocks/>
          </p:cNvSpPr>
          <p:nvPr/>
        </p:nvSpPr>
        <p:spPr>
          <a:xfrm>
            <a:off x="3354213" y="896288"/>
            <a:ext cx="10515146" cy="5979823"/>
          </a:xfrm>
          <a:prstGeom prst="rect">
            <a:avLst/>
          </a:prstGeom>
          <a:effectLst>
            <a:glow rad="63500">
              <a:schemeClr val="bg1"/>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85800" indent="-685800" algn="l">
              <a:spcBef>
                <a:spcPts val="0"/>
              </a:spcBef>
              <a:spcAft>
                <a:spcPts val="3600"/>
              </a:spcAft>
              <a:buClr>
                <a:srgbClr val="98C0E4"/>
              </a:buClr>
              <a:buSzPct val="90000"/>
              <a:buFont typeface="Arial" panose="020B0604020202020204" pitchFamily="34" charset="0"/>
              <a:buChar char="►"/>
            </a:pPr>
            <a:r>
              <a:rPr lang="en-US" sz="6500" b="1" dirty="0">
                <a:solidFill>
                  <a:schemeClr val="bg1"/>
                </a:solidFill>
                <a:effectLst>
                  <a:glow rad="114300">
                    <a:srgbClr val="1F4E79"/>
                  </a:glow>
                  <a:outerShdw blurRad="38100" dist="38100" dir="2700000" algn="tl">
                    <a:schemeClr val="tx1">
                      <a:alpha val="65000"/>
                    </a:schemeClr>
                  </a:outerShdw>
                </a:effectLst>
              </a:rPr>
              <a:t>Every gift is given for a </a:t>
            </a:r>
            <a:br>
              <a:rPr lang="en-US" sz="6500" b="1" dirty="0">
                <a:solidFill>
                  <a:schemeClr val="bg1"/>
                </a:solidFill>
                <a:effectLst>
                  <a:glow rad="114300">
                    <a:srgbClr val="1F4E79"/>
                  </a:glow>
                  <a:outerShdw blurRad="38100" dist="38100" dir="2700000" algn="tl">
                    <a:schemeClr val="tx1">
                      <a:alpha val="65000"/>
                    </a:schemeClr>
                  </a:outerShdw>
                </a:effectLst>
              </a:rPr>
            </a:br>
            <a:r>
              <a:rPr lang="en-US" sz="6500" b="1" dirty="0">
                <a:solidFill>
                  <a:schemeClr val="bg1"/>
                </a:solidFill>
                <a:effectLst>
                  <a:glow rad="114300">
                    <a:srgbClr val="1F4E79"/>
                  </a:glow>
                  <a:outerShdw blurRad="38100" dist="38100" dir="2700000" algn="tl">
                    <a:schemeClr val="tx1">
                      <a:alpha val="65000"/>
                    </a:schemeClr>
                  </a:outerShdw>
                </a:effectLst>
              </a:rPr>
              <a:t>particular function</a:t>
            </a:r>
          </a:p>
          <a:p>
            <a:pPr marL="685800" indent="-685800" algn="l">
              <a:spcBef>
                <a:spcPts val="0"/>
              </a:spcBef>
              <a:spcAft>
                <a:spcPts val="1800"/>
              </a:spcAft>
              <a:buClr>
                <a:srgbClr val="98C0E4"/>
              </a:buClr>
              <a:buSzPct val="90000"/>
              <a:buFont typeface="Arial" panose="020B0604020202020204" pitchFamily="34" charset="0"/>
              <a:buChar char="►"/>
            </a:pPr>
            <a:r>
              <a:rPr lang="en-US" sz="6500" b="1" u="sng" dirty="0">
                <a:solidFill>
                  <a:schemeClr val="bg1"/>
                </a:solidFill>
                <a:effectLst>
                  <a:glow rad="114300">
                    <a:srgbClr val="1F4E79"/>
                  </a:glow>
                  <a:outerShdw blurRad="38100" dist="38100" dir="2700000" algn="tl">
                    <a:schemeClr val="tx1">
                      <a:alpha val="65000"/>
                    </a:schemeClr>
                  </a:outerShdw>
                </a:effectLst>
              </a:rPr>
              <a:t>Proverbs 18:16</a:t>
            </a:r>
            <a:r>
              <a:rPr lang="en-US" sz="6500" b="1" dirty="0">
                <a:solidFill>
                  <a:schemeClr val="bg1"/>
                </a:solidFill>
                <a:effectLst>
                  <a:glow rad="114300">
                    <a:srgbClr val="1F4E79"/>
                  </a:glow>
                  <a:outerShdw blurRad="38100" dist="38100" dir="2700000" algn="tl">
                    <a:schemeClr val="tx1">
                      <a:alpha val="65000"/>
                    </a:schemeClr>
                  </a:outerShdw>
                </a:effectLst>
              </a:rPr>
              <a:t> </a:t>
            </a:r>
            <a:r>
              <a:rPr lang="en-US" sz="5000" b="1" dirty="0">
                <a:solidFill>
                  <a:schemeClr val="bg1"/>
                </a:solidFill>
                <a:effectLst>
                  <a:glow rad="114300">
                    <a:srgbClr val="1F4E79"/>
                  </a:glow>
                  <a:outerShdw blurRad="38100" dist="38100" dir="2700000" algn="tl">
                    <a:schemeClr val="tx1">
                      <a:alpha val="65000"/>
                    </a:schemeClr>
                  </a:outerShdw>
                </a:effectLst>
              </a:rPr>
              <a:t>(NASB) </a:t>
            </a:r>
            <a:br>
              <a:rPr lang="en-US" sz="6500" b="1" dirty="0">
                <a:solidFill>
                  <a:schemeClr val="bg1"/>
                </a:solidFill>
                <a:effectLst>
                  <a:glow rad="114300">
                    <a:srgbClr val="1F4E79"/>
                  </a:glow>
                  <a:outerShdw blurRad="38100" dist="38100" dir="2700000" algn="tl">
                    <a:schemeClr val="tx1">
                      <a:alpha val="65000"/>
                    </a:schemeClr>
                  </a:outerShdw>
                </a:effectLst>
              </a:rPr>
            </a:br>
            <a:r>
              <a:rPr lang="en-US" sz="6500" b="1" dirty="0">
                <a:solidFill>
                  <a:schemeClr val="bg1"/>
                </a:solidFill>
                <a:effectLst>
                  <a:glow rad="114300">
                    <a:srgbClr val="1F4E79"/>
                  </a:glow>
                  <a:outerShdw blurRad="38100" dist="38100" dir="2700000" algn="tl">
                    <a:schemeClr val="tx1">
                      <a:alpha val="65000"/>
                    </a:schemeClr>
                  </a:outerShdw>
                </a:effectLst>
              </a:rPr>
              <a:t>A man’s gift makes room for him and brings him before great men.</a:t>
            </a:r>
          </a:p>
          <a:p>
            <a:pPr marL="1143000" lvl="1" indent="-685800" algn="l">
              <a:spcBef>
                <a:spcPts val="0"/>
              </a:spcBef>
              <a:spcAft>
                <a:spcPts val="1800"/>
              </a:spcAft>
              <a:buClr>
                <a:srgbClr val="98C0E4"/>
              </a:buClr>
              <a:buSzPct val="100000"/>
              <a:buFont typeface="Courier New" panose="02070309020205020404" pitchFamily="49" charset="0"/>
              <a:buChar char="●"/>
            </a:pPr>
            <a:endParaRPr lang="en-US" sz="4800" b="1" dirty="0">
              <a:solidFill>
                <a:schemeClr val="bg1"/>
              </a:solidFill>
              <a:effectLst>
                <a:glow rad="114300">
                  <a:srgbClr val="1F4E79"/>
                </a:glow>
                <a:outerShdw blurRad="38100" dist="38100" dir="2700000" algn="tl">
                  <a:schemeClr val="tx1">
                    <a:alpha val="65000"/>
                  </a:schemeClr>
                </a:outerShdw>
              </a:effectLst>
            </a:endParaRPr>
          </a:p>
        </p:txBody>
      </p:sp>
      <p:sp>
        <p:nvSpPr>
          <p:cNvPr id="7" name="Title 2"/>
          <p:cNvSpPr txBox="1">
            <a:spLocks/>
          </p:cNvSpPr>
          <p:nvPr/>
        </p:nvSpPr>
        <p:spPr>
          <a:xfrm>
            <a:off x="0" y="3152552"/>
            <a:ext cx="3166533" cy="1467296"/>
          </a:xfrm>
          <a:prstGeom prst="rect">
            <a:avLst/>
          </a:prstGeom>
          <a:effectLst>
            <a:glow rad="63500">
              <a:schemeClr val="bg1"/>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500" b="1" dirty="0">
                <a:ln w="15875">
                  <a:noFill/>
                </a:ln>
                <a:solidFill>
                  <a:schemeClr val="bg1"/>
                </a:solidFill>
                <a:effectLst>
                  <a:glow rad="114300">
                    <a:srgbClr val="1F4E79"/>
                  </a:glow>
                  <a:outerShdw blurRad="38100" dist="38100" dir="2700000" algn="tl">
                    <a:schemeClr val="tx1">
                      <a:alpha val="65000"/>
                    </a:schemeClr>
                  </a:outerShdw>
                </a:effectLst>
                <a:latin typeface="+mn-lt"/>
              </a:rPr>
              <a:t>Ezekiel 37:1-10</a:t>
            </a:r>
          </a:p>
        </p:txBody>
      </p:sp>
      <p:pic>
        <p:nvPicPr>
          <p:cNvPr id="5" name="Picture 4">
            <a:extLst>
              <a:ext uri="{FF2B5EF4-FFF2-40B4-BE49-F238E27FC236}">
                <a16:creationId xmlns:a16="http://schemas.microsoft.com/office/drawing/2014/main" id="{0ACDA746-A3C8-4A3C-9CE2-E246E9D048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054" y="237068"/>
            <a:ext cx="2652424" cy="1129360"/>
          </a:xfrm>
          <a:prstGeom prst="rect">
            <a:avLst/>
          </a:prstGeom>
          <a:effectLst>
            <a:glow rad="127000">
              <a:schemeClr val="bg1"/>
            </a:glow>
            <a:outerShdw blurRad="38100" dist="38100" dir="5400000" algn="ctr" rotWithShape="0">
              <a:schemeClr val="tx1"/>
            </a:outerShdw>
          </a:effectLst>
        </p:spPr>
      </p:pic>
      <p:cxnSp>
        <p:nvCxnSpPr>
          <p:cNvPr id="3" name="Straight Connector 2">
            <a:extLst>
              <a:ext uri="{FF2B5EF4-FFF2-40B4-BE49-F238E27FC236}">
                <a16:creationId xmlns:a16="http://schemas.microsoft.com/office/drawing/2014/main" id="{E1DC589F-3E4E-414E-8159-6133174498AD}"/>
              </a:ext>
            </a:extLst>
          </p:cNvPr>
          <p:cNvCxnSpPr/>
          <p:nvPr/>
        </p:nvCxnSpPr>
        <p:spPr>
          <a:xfrm>
            <a:off x="257054" y="3031707"/>
            <a:ext cx="2652424" cy="0"/>
          </a:xfrm>
          <a:prstGeom prst="line">
            <a:avLst/>
          </a:prstGeom>
          <a:ln w="38100">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C9628E4-58D3-4D5F-876D-717C30D75A37}"/>
              </a:ext>
            </a:extLst>
          </p:cNvPr>
          <p:cNvCxnSpPr/>
          <p:nvPr/>
        </p:nvCxnSpPr>
        <p:spPr>
          <a:xfrm>
            <a:off x="257054" y="4724399"/>
            <a:ext cx="2652424" cy="0"/>
          </a:xfrm>
          <a:prstGeom prst="line">
            <a:avLst/>
          </a:prstGeom>
          <a:ln w="38100">
            <a:solidFill>
              <a:srgbClr val="1F4E7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5044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11375</TotalTime>
  <Words>370</Words>
  <Application>Microsoft Office PowerPoint</Application>
  <PresentationFormat>Custom</PresentationFormat>
  <Paragraphs>51</Paragraphs>
  <Slides>12</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McCracken</dc:creator>
  <cp:lastModifiedBy>Shawn McCracken</cp:lastModifiedBy>
  <cp:revision>604</cp:revision>
  <dcterms:created xsi:type="dcterms:W3CDTF">2016-11-29T14:13:56Z</dcterms:created>
  <dcterms:modified xsi:type="dcterms:W3CDTF">2018-01-26T18:09:59Z</dcterms:modified>
</cp:coreProperties>
</file>