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8" r:id="rId2"/>
    <p:sldId id="281" r:id="rId3"/>
    <p:sldId id="304" r:id="rId4"/>
    <p:sldId id="473" r:id="rId5"/>
    <p:sldId id="474" r:id="rId6"/>
    <p:sldId id="475" r:id="rId7"/>
    <p:sldId id="476" r:id="rId8"/>
    <p:sldId id="477" r:id="rId9"/>
    <p:sldId id="478" r:id="rId10"/>
    <p:sldId id="480" r:id="rId11"/>
    <p:sldId id="48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60000"/>
    <a:srgbClr val="D6E0B4"/>
    <a:srgbClr val="B5FC04"/>
    <a:srgbClr val="AFE13F"/>
    <a:srgbClr val="A9D18E"/>
    <a:srgbClr val="F6F6F6"/>
    <a:srgbClr val="C7C4C4"/>
    <a:srgbClr val="C7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78985" autoAdjust="0"/>
  </p:normalViewPr>
  <p:slideViewPr>
    <p:cSldViewPr snapToGrid="0">
      <p:cViewPr varScale="1">
        <p:scale>
          <a:sx n="62" d="100"/>
          <a:sy n="62" d="100"/>
        </p:scale>
        <p:origin x="102" y="11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5328-581D-4DCE-B68F-8ADFF12DDC7B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E8D0-8B7D-4444-BBCD-7D73020A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Wedding</a:t>
            </a:r>
            <a:r>
              <a:rPr lang="en-US" sz="4500" i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100380" y="906449"/>
            <a:ext cx="10917450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Throughout the OT, the wedding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was announced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Then, the betrothal took place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when Jesus became man 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 ransomed us, paid the price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for our sins—the dowry was paid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 are now in an interval, waiting for the Bridegroom’s return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9-10</a:t>
            </a:r>
          </a:p>
        </p:txBody>
      </p:sp>
    </p:spTree>
    <p:extLst>
      <p:ext uri="{BB962C8B-B14F-4D97-AF65-F5344CB8AC3E}">
        <p14:creationId xmlns:p14="http://schemas.microsoft.com/office/powerpoint/2010/main" val="78718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Wedding</a:t>
            </a:r>
            <a:r>
              <a:rPr lang="en-US" sz="4500" i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100379" y="906449"/>
            <a:ext cx="10941803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EVEN NOW those who are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INVITED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are blessed!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feast lasts for eternity 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Lord’s Supper is a pre-enactment of the Wedding Supper of the Lamb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Every time we take it we are looking forward to that day when we take it together in the Kingdom of God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9-10</a:t>
            </a:r>
          </a:p>
        </p:txBody>
      </p:sp>
    </p:spTree>
    <p:extLst>
      <p:ext uri="{BB962C8B-B14F-4D97-AF65-F5344CB8AC3E}">
        <p14:creationId xmlns:p14="http://schemas.microsoft.com/office/powerpoint/2010/main" val="40254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1982450"/>
            <a:ext cx="114666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Bride of Christ </a:t>
            </a:r>
            <a:b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Made Ready</a:t>
            </a:r>
          </a:p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(Revelation 19:1-10)</a:t>
            </a:r>
          </a:p>
        </p:txBody>
      </p:sp>
    </p:spTree>
    <p:extLst>
      <p:ext uri="{BB962C8B-B14F-4D97-AF65-F5344CB8AC3E}">
        <p14:creationId xmlns:p14="http://schemas.microsoft.com/office/powerpoint/2010/main" val="13322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Hallelujah</a:t>
            </a:r>
            <a:r>
              <a:rPr lang="en-US" sz="4500" i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100380" y="906449"/>
            <a:ext cx="10917450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First reason for “hallelujah” shouts- </a:t>
            </a:r>
            <a:r>
              <a:rPr lang="en-US" sz="5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Babylon has fallen!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Understanding what Babylon is, we know why </a:t>
            </a:r>
            <a:r>
              <a:rPr lang="en-US" sz="5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God has used it to perfect the saints 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celebration is because the testing is over, she is now judged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1-5</a:t>
            </a:r>
          </a:p>
        </p:txBody>
      </p:sp>
    </p:spTree>
    <p:extLst>
      <p:ext uri="{BB962C8B-B14F-4D97-AF65-F5344CB8AC3E}">
        <p14:creationId xmlns:p14="http://schemas.microsoft.com/office/powerpoint/2010/main" val="22704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Hallelujah</a:t>
            </a:r>
            <a:r>
              <a:rPr lang="en-US" sz="4500" i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100380" y="906449"/>
            <a:ext cx="10917450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Second reason for “hallelujah” shouts- </a:t>
            </a:r>
            <a:r>
              <a:rPr lang="en-US" sz="5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Christ has come in glory to take for Himself His bride</a:t>
            </a:r>
          </a:p>
          <a:p>
            <a:pPr marL="1371600" lvl="1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marriage has come</a:t>
            </a:r>
          </a:p>
          <a:p>
            <a:pPr marL="1371600" lvl="1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AND the bride has made </a:t>
            </a:r>
            <a:b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herself ready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6-7</a:t>
            </a:r>
          </a:p>
        </p:txBody>
      </p:sp>
    </p:spTree>
    <p:extLst>
      <p:ext uri="{BB962C8B-B14F-4D97-AF65-F5344CB8AC3E}">
        <p14:creationId xmlns:p14="http://schemas.microsoft.com/office/powerpoint/2010/main" val="16141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100380" y="845008"/>
            <a:ext cx="10917450" cy="591071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Two-fold aspect: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+mj-lt"/>
              <a:buAutoNum type="arabicParenR"/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Fine linen </a:t>
            </a:r>
            <a:r>
              <a:rPr lang="en-US" sz="5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has been given to her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to wear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This is </a:t>
            </a:r>
            <a:r>
              <a:rPr lang="en-US" sz="5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justification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 the doctrine that God alone justifies sinners by giving them His righteousness </a:t>
            </a:r>
            <a:r>
              <a:rPr lang="en-US" sz="5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by His sovereign grace 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8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100381" y="0"/>
            <a:ext cx="1107710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How does the bride make </a:t>
            </a:r>
            <a:r>
              <a:rPr lang="en-US" sz="4500" i="1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herself</a:t>
            </a: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ready? </a:t>
            </a:r>
          </a:p>
        </p:txBody>
      </p:sp>
    </p:spTree>
    <p:extLst>
      <p:ext uri="{BB962C8B-B14F-4D97-AF65-F5344CB8AC3E}">
        <p14:creationId xmlns:p14="http://schemas.microsoft.com/office/powerpoint/2010/main" val="327211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100380" y="845008"/>
            <a:ext cx="10917450" cy="591071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Two-fold aspect: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+mj-lt"/>
              <a:buAutoNum type="arabicParenR" startAt="2"/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Fine linen stands for the “righteous acts of the saints”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This is </a:t>
            </a:r>
            <a:r>
              <a:rPr lang="en-US" sz="5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sanctification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 being part of the bride is not just a matter of receiving righteousness as a gift but </a:t>
            </a:r>
            <a:r>
              <a:rPr lang="en-US" sz="5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living in that righteousness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through a </a:t>
            </a:r>
            <a:r>
              <a:rPr lang="en-US" sz="5500" i="1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transformed life 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8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100381" y="0"/>
            <a:ext cx="1107710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How does the bride make </a:t>
            </a:r>
            <a:r>
              <a:rPr lang="en-US" sz="4500" i="1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herself</a:t>
            </a: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ready? </a:t>
            </a:r>
          </a:p>
        </p:txBody>
      </p:sp>
    </p:spTree>
    <p:extLst>
      <p:ext uri="{BB962C8B-B14F-4D97-AF65-F5344CB8AC3E}">
        <p14:creationId xmlns:p14="http://schemas.microsoft.com/office/powerpoint/2010/main" val="32923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100380" y="845008"/>
            <a:ext cx="10917450" cy="591071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Two-fold aspect: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●"/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My standing with God is based solely on his justifying grace</a:t>
            </a:r>
            <a:r>
              <a:rPr lang="en-US" sz="55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●"/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But the </a:t>
            </a:r>
            <a:r>
              <a:rPr lang="en-US" sz="5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evidence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that I am justified is that I now perform righteous deeds which are evident to all—because I ‘bear fruit’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8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100381" y="0"/>
            <a:ext cx="1107710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How does the bride make </a:t>
            </a:r>
            <a:r>
              <a:rPr lang="en-US" sz="4500" i="1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herself</a:t>
            </a: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ready? </a:t>
            </a:r>
          </a:p>
        </p:txBody>
      </p:sp>
    </p:spTree>
    <p:extLst>
      <p:ext uri="{BB962C8B-B14F-4D97-AF65-F5344CB8AC3E}">
        <p14:creationId xmlns:p14="http://schemas.microsoft.com/office/powerpoint/2010/main" val="19012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013278" y="1869392"/>
            <a:ext cx="10150930" cy="311921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</a:pP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Babylon was necessary </a:t>
            </a:r>
            <a:b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as part of the bride’s </a:t>
            </a:r>
            <a:b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spiritual preparation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8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100381" y="0"/>
            <a:ext cx="1107710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How does the bride make </a:t>
            </a:r>
            <a:r>
              <a:rPr lang="en-US" sz="4500" i="1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herself</a:t>
            </a: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ready? </a:t>
            </a:r>
          </a:p>
        </p:txBody>
      </p:sp>
    </p:spTree>
    <p:extLst>
      <p:ext uri="{BB962C8B-B14F-4D97-AF65-F5344CB8AC3E}">
        <p14:creationId xmlns:p14="http://schemas.microsoft.com/office/powerpoint/2010/main" val="3033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9541</TotalTime>
  <Words>276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Berlin Sans FB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473</cp:revision>
  <dcterms:created xsi:type="dcterms:W3CDTF">2016-11-29T14:13:56Z</dcterms:created>
  <dcterms:modified xsi:type="dcterms:W3CDTF">2017-10-29T18:27:46Z</dcterms:modified>
</cp:coreProperties>
</file>