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358" r:id="rId3"/>
    <p:sldId id="390" r:id="rId4"/>
    <p:sldId id="389" r:id="rId5"/>
    <p:sldId id="403" r:id="rId6"/>
    <p:sldId id="405" r:id="rId7"/>
    <p:sldId id="396" r:id="rId8"/>
    <p:sldId id="406" r:id="rId9"/>
    <p:sldId id="407" r:id="rId10"/>
    <p:sldId id="409" r:id="rId11"/>
    <p:sldId id="414" r:id="rId12"/>
    <p:sldId id="408" r:id="rId13"/>
    <p:sldId id="410" r:id="rId14"/>
    <p:sldId id="412" r:id="rId15"/>
    <p:sldId id="41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D2F"/>
    <a:srgbClr val="FFE9A3"/>
    <a:srgbClr val="E47B12"/>
    <a:srgbClr val="C66B10"/>
    <a:srgbClr val="D6A300"/>
    <a:srgbClr val="9F7745"/>
    <a:srgbClr val="89F5FE"/>
    <a:srgbClr val="12C0F0"/>
    <a:srgbClr val="45AEE1"/>
    <a:srgbClr val="5BF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1" autoAdjust="0"/>
    <p:restoredTop sz="94660"/>
  </p:normalViewPr>
  <p:slideViewPr>
    <p:cSldViewPr snapToGrid="0">
      <p:cViewPr varScale="1">
        <p:scale>
          <a:sx n="32" d="100"/>
          <a:sy n="32" d="100"/>
        </p:scale>
        <p:origin x="90" y="19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99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21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66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96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00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01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64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069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9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89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80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46B26-C373-4EE7-824D-77D208BCAEA6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791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39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743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34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286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60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065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62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62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037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7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993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73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46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090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28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2738</TotalTime>
  <Words>0</Words>
  <Application>Microsoft Office PowerPoint</Application>
  <PresentationFormat>Widescreen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Shawn McCracken</dc:creator>
  <cp:lastModifiedBy>Shawn</cp:lastModifiedBy>
  <cp:revision>221</cp:revision>
  <dcterms:created xsi:type="dcterms:W3CDTF">2018-06-29T18:28:59Z</dcterms:created>
  <dcterms:modified xsi:type="dcterms:W3CDTF">2018-09-16T16:31:01Z</dcterms:modified>
</cp:coreProperties>
</file>