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78" r:id="rId2"/>
    <p:sldId id="523" r:id="rId3"/>
    <p:sldId id="542" r:id="rId4"/>
    <p:sldId id="529" r:id="rId5"/>
    <p:sldId id="543" r:id="rId6"/>
    <p:sldId id="551" r:id="rId7"/>
    <p:sldId id="547" r:id="rId8"/>
    <p:sldId id="541" r:id="rId9"/>
    <p:sldId id="545" r:id="rId10"/>
    <p:sldId id="548" r:id="rId11"/>
    <p:sldId id="546" r:id="rId12"/>
    <p:sldId id="550" r:id="rId13"/>
    <p:sldId id="549" r:id="rId14"/>
    <p:sldId id="553" r:id="rId15"/>
    <p:sldId id="554" r:id="rId16"/>
    <p:sldId id="557" r:id="rId17"/>
    <p:sldId id="556" r:id="rId18"/>
    <p:sldId id="558" r:id="rId19"/>
  </p:sldIdLst>
  <p:sldSz cx="13817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AFDD"/>
    <a:srgbClr val="8BB8E1"/>
    <a:srgbClr val="98C0E4"/>
    <a:srgbClr val="E6E6E6"/>
    <a:srgbClr val="4A4AC9"/>
    <a:srgbClr val="1F4E79"/>
    <a:srgbClr val="193F61"/>
    <a:srgbClr val="2B3087"/>
    <a:srgbClr val="C2DBF2"/>
    <a:srgbClr val="C8E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0" autoAdjust="0"/>
    <p:restoredTop sz="78985" autoAdjust="0"/>
  </p:normalViewPr>
  <p:slideViewPr>
    <p:cSldViewPr snapToGrid="0">
      <p:cViewPr varScale="1">
        <p:scale>
          <a:sx n="47" d="100"/>
          <a:sy n="47" d="100"/>
        </p:scale>
        <p:origin x="53" y="97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E5328-581D-4DCE-B68F-8ADFF12DDC7B}" type="datetimeFigureOut">
              <a:rPr lang="en-US" smtClean="0"/>
              <a:t>10/13/2018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AE8D0-8B7D-4444-BBCD-7D73020A2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2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1pPr>
    <a:lvl2pPr marL="518145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2pPr>
    <a:lvl3pPr marL="1036290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3pPr>
    <a:lvl4pPr marL="1554434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4pPr>
    <a:lvl5pPr marL="2072579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5pPr>
    <a:lvl6pPr marL="2590724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6pPr>
    <a:lvl7pPr marL="3108869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7pPr>
    <a:lvl8pPr marL="3627013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8pPr>
    <a:lvl9pPr marL="4145158" algn="l" defTabSz="1036290" rtl="0" eaLnBrk="1" latinLnBrk="0" hangingPunct="1">
      <a:defRPr sz="13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4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3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5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58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8AE8D0-8B7D-4444-BBCD-7D73020A22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3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5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40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75000"/>
                  </a:schemeClr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9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5160" y="2069042"/>
            <a:ext cx="587248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6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760" y="2839085"/>
            <a:ext cx="5845492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5160" y="1905318"/>
            <a:ext cx="5874280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5160" y="2839085"/>
            <a:ext cx="587428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9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4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27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0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09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36B61-649A-4EDD-BF2D-8D18F49DFD63}" type="datetimeFigureOut">
              <a:rPr lang="en-US" smtClean="0"/>
              <a:t>10/13/2018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B2914-1193-4B5B-B3C5-E1B6482C93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4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7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9235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0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788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45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323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879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65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5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8180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1134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7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997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92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9935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8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9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12010</TotalTime>
  <Words>6</Words>
  <Application>Microsoft Office PowerPoint</Application>
  <PresentationFormat>Custom</PresentationFormat>
  <Paragraphs>6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 McCracken</cp:lastModifiedBy>
  <cp:revision>636</cp:revision>
  <dcterms:created xsi:type="dcterms:W3CDTF">2016-11-29T14:13:56Z</dcterms:created>
  <dcterms:modified xsi:type="dcterms:W3CDTF">2018-10-13T23:52:38Z</dcterms:modified>
</cp:coreProperties>
</file>