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78" r:id="rId2"/>
    <p:sldId id="597" r:id="rId3"/>
    <p:sldId id="529" r:id="rId4"/>
    <p:sldId id="599" r:id="rId5"/>
    <p:sldId id="602" r:id="rId6"/>
    <p:sldId id="601" r:id="rId7"/>
    <p:sldId id="603" r:id="rId8"/>
    <p:sldId id="604" r:id="rId9"/>
    <p:sldId id="607" r:id="rId10"/>
    <p:sldId id="608" r:id="rId11"/>
    <p:sldId id="615" r:id="rId12"/>
    <p:sldId id="616" r:id="rId13"/>
    <p:sldId id="609" r:id="rId14"/>
    <p:sldId id="611" r:id="rId15"/>
    <p:sldId id="606" r:id="rId16"/>
    <p:sldId id="610" r:id="rId17"/>
    <p:sldId id="612" r:id="rId18"/>
    <p:sldId id="613" r:id="rId19"/>
    <p:sldId id="614" r:id="rId20"/>
  </p:sldIdLst>
  <p:sldSz cx="13817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FDD"/>
    <a:srgbClr val="193F61"/>
    <a:srgbClr val="112B43"/>
    <a:srgbClr val="193D5F"/>
    <a:srgbClr val="0B1724"/>
    <a:srgbClr val="8BB8E1"/>
    <a:srgbClr val="98C0E4"/>
    <a:srgbClr val="E6E6E6"/>
    <a:srgbClr val="4A4AC9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78985" autoAdjust="0"/>
  </p:normalViewPr>
  <p:slideViewPr>
    <p:cSldViewPr snapToGrid="0">
      <p:cViewPr varScale="1">
        <p:scale>
          <a:sx n="79" d="100"/>
          <a:sy n="79" d="100"/>
        </p:scale>
        <p:origin x="82" y="6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5328-581D-4DCE-B68F-8ADFF12DDC7B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AE8D0-8B7D-4444-BBCD-7D73020A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1pPr>
    <a:lvl2pPr marL="518145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2pPr>
    <a:lvl3pPr marL="1036290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3pPr>
    <a:lvl4pPr marL="1554434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4pPr>
    <a:lvl5pPr marL="2072579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5pPr>
    <a:lvl6pPr marL="2590724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6pPr>
    <a:lvl7pPr marL="3108869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7pPr>
    <a:lvl8pPr marL="3627013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8pPr>
    <a:lvl9pPr marL="4145158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2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3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6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4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3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5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0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6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4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2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0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9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6B61-649A-4EDD-BF2D-8D18F49DFD63}" type="datetimeFigureOut">
              <a:rPr lang="en-US" smtClean="0"/>
              <a:t>11/3/2018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7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5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7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4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0117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22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7182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54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2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99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7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7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562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516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9032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12778</TotalTime>
  <Words>6</Words>
  <Application>Microsoft Office PowerPoint</Application>
  <PresentationFormat>Custom</PresentationFormat>
  <Paragraphs>6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713</cp:revision>
  <dcterms:created xsi:type="dcterms:W3CDTF">2016-11-29T14:13:56Z</dcterms:created>
  <dcterms:modified xsi:type="dcterms:W3CDTF">2018-11-03T17:17:43Z</dcterms:modified>
</cp:coreProperties>
</file>