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2" r:id="rId2"/>
    <p:sldId id="376" r:id="rId3"/>
    <p:sldId id="373" r:id="rId4"/>
    <p:sldId id="392" r:id="rId5"/>
    <p:sldId id="329" r:id="rId6"/>
    <p:sldId id="393" r:id="rId7"/>
    <p:sldId id="394" r:id="rId8"/>
    <p:sldId id="395" r:id="rId9"/>
    <p:sldId id="396" r:id="rId10"/>
    <p:sldId id="397" r:id="rId11"/>
    <p:sldId id="398" r:id="rId12"/>
    <p:sldId id="400" r:id="rId13"/>
    <p:sldId id="3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9380"/>
    <a:srgbClr val="C89800"/>
    <a:srgbClr val="6C3222"/>
    <a:srgbClr val="AA8D7A"/>
    <a:srgbClr val="9E7D66"/>
    <a:srgbClr val="9E7C65"/>
    <a:srgbClr val="A5846D"/>
    <a:srgbClr val="9E7A62"/>
    <a:srgbClr val="93725B"/>
    <a:srgbClr val="552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4660"/>
  </p:normalViewPr>
  <p:slideViewPr>
    <p:cSldViewPr snapToGrid="0">
      <p:cViewPr varScale="1">
        <p:scale>
          <a:sx n="72" d="100"/>
          <a:sy n="72" d="100"/>
        </p:scale>
        <p:origin x="60" y="10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4F4A-EFDC-457F-AE64-DF714BFAB6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4B243-6183-494F-BECE-5E7617986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0410EA-482B-442F-A902-F0FCFB3C975A}"/>
              </a:ext>
            </a:extLst>
          </p:cNvPr>
          <p:cNvSpPr>
            <a:spLocks noGrp="1"/>
          </p:cNvSpPr>
          <p:nvPr>
            <p:ph type="dt" sz="half" idx="10"/>
          </p:nvPr>
        </p:nvSpPr>
        <p:spPr/>
        <p:txBody>
          <a:bodyPr/>
          <a:lstStyle/>
          <a:p>
            <a:fld id="{1E53FEFF-D8C2-4B85-9AFC-0FA6B3B44544}" type="datetimeFigureOut">
              <a:rPr lang="en-US" smtClean="0"/>
              <a:t>3/3/2019</a:t>
            </a:fld>
            <a:endParaRPr lang="en-US"/>
          </a:p>
        </p:txBody>
      </p:sp>
      <p:sp>
        <p:nvSpPr>
          <p:cNvPr id="5" name="Footer Placeholder 4">
            <a:extLst>
              <a:ext uri="{FF2B5EF4-FFF2-40B4-BE49-F238E27FC236}">
                <a16:creationId xmlns:a16="http://schemas.microsoft.com/office/drawing/2014/main" id="{8ECD7C58-6877-4637-AB75-2CDF45FCD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23C73-16BF-4BC3-B401-DE4A786C9F26}"/>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0186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3974-B9A5-4046-B09A-59802D7631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58519-305D-45AB-A381-A1E8BDFCF9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608FB-E814-4932-B483-C572FC90A409}"/>
              </a:ext>
            </a:extLst>
          </p:cNvPr>
          <p:cNvSpPr>
            <a:spLocks noGrp="1"/>
          </p:cNvSpPr>
          <p:nvPr>
            <p:ph type="dt" sz="half" idx="10"/>
          </p:nvPr>
        </p:nvSpPr>
        <p:spPr/>
        <p:txBody>
          <a:bodyPr/>
          <a:lstStyle/>
          <a:p>
            <a:fld id="{1E53FEFF-D8C2-4B85-9AFC-0FA6B3B44544}" type="datetimeFigureOut">
              <a:rPr lang="en-US" smtClean="0"/>
              <a:t>3/3/2019</a:t>
            </a:fld>
            <a:endParaRPr lang="en-US"/>
          </a:p>
        </p:txBody>
      </p:sp>
      <p:sp>
        <p:nvSpPr>
          <p:cNvPr id="5" name="Footer Placeholder 4">
            <a:extLst>
              <a:ext uri="{FF2B5EF4-FFF2-40B4-BE49-F238E27FC236}">
                <a16:creationId xmlns:a16="http://schemas.microsoft.com/office/drawing/2014/main" id="{F10AC2D7-E927-44D0-82C5-0342D14B1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35C89-66B5-437A-9B2C-13BC1689118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6271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C1732-E213-4AA8-915A-386ABF36C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BEBB9B-FF4E-466F-84E8-278E7F6B21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0E7C7-D21F-4305-B682-8A51036A2E0A}"/>
              </a:ext>
            </a:extLst>
          </p:cNvPr>
          <p:cNvSpPr>
            <a:spLocks noGrp="1"/>
          </p:cNvSpPr>
          <p:nvPr>
            <p:ph type="dt" sz="half" idx="10"/>
          </p:nvPr>
        </p:nvSpPr>
        <p:spPr/>
        <p:txBody>
          <a:bodyPr/>
          <a:lstStyle/>
          <a:p>
            <a:fld id="{1E53FEFF-D8C2-4B85-9AFC-0FA6B3B44544}" type="datetimeFigureOut">
              <a:rPr lang="en-US" smtClean="0"/>
              <a:t>3/3/2019</a:t>
            </a:fld>
            <a:endParaRPr lang="en-US"/>
          </a:p>
        </p:txBody>
      </p:sp>
      <p:sp>
        <p:nvSpPr>
          <p:cNvPr id="5" name="Footer Placeholder 4">
            <a:extLst>
              <a:ext uri="{FF2B5EF4-FFF2-40B4-BE49-F238E27FC236}">
                <a16:creationId xmlns:a16="http://schemas.microsoft.com/office/drawing/2014/main" id="{4DD757DB-F5A3-4222-A55B-8E7C0E66A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BB99-E6D4-4E1F-AD70-0EA31847F03A}"/>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26810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6D20-3D0D-4563-9D53-4CE5440A1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0573B-53E7-4E30-B682-BE34BE51E9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66015-A63F-43E8-96A1-9C2939718643}"/>
              </a:ext>
            </a:extLst>
          </p:cNvPr>
          <p:cNvSpPr>
            <a:spLocks noGrp="1"/>
          </p:cNvSpPr>
          <p:nvPr>
            <p:ph type="dt" sz="half" idx="10"/>
          </p:nvPr>
        </p:nvSpPr>
        <p:spPr/>
        <p:txBody>
          <a:bodyPr/>
          <a:lstStyle/>
          <a:p>
            <a:fld id="{1E53FEFF-D8C2-4B85-9AFC-0FA6B3B44544}" type="datetimeFigureOut">
              <a:rPr lang="en-US" smtClean="0"/>
              <a:t>3/3/2019</a:t>
            </a:fld>
            <a:endParaRPr lang="en-US"/>
          </a:p>
        </p:txBody>
      </p:sp>
      <p:sp>
        <p:nvSpPr>
          <p:cNvPr id="5" name="Footer Placeholder 4">
            <a:extLst>
              <a:ext uri="{FF2B5EF4-FFF2-40B4-BE49-F238E27FC236}">
                <a16:creationId xmlns:a16="http://schemas.microsoft.com/office/drawing/2014/main" id="{5A9C71F0-57AE-4AD7-B64E-3ED9EABE1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36831-CAC8-4B00-9DA5-593BD0B9C599}"/>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82148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FE67-6740-406A-AEDC-D556379EC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6DCAC-9433-4B9C-890D-86830CA9F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0A4C30-D1A7-4978-BF4B-94EA26A71D4E}"/>
              </a:ext>
            </a:extLst>
          </p:cNvPr>
          <p:cNvSpPr>
            <a:spLocks noGrp="1"/>
          </p:cNvSpPr>
          <p:nvPr>
            <p:ph type="dt" sz="half" idx="10"/>
          </p:nvPr>
        </p:nvSpPr>
        <p:spPr/>
        <p:txBody>
          <a:bodyPr/>
          <a:lstStyle/>
          <a:p>
            <a:fld id="{1E53FEFF-D8C2-4B85-9AFC-0FA6B3B44544}" type="datetimeFigureOut">
              <a:rPr lang="en-US" smtClean="0"/>
              <a:t>3/3/2019</a:t>
            </a:fld>
            <a:endParaRPr lang="en-US"/>
          </a:p>
        </p:txBody>
      </p:sp>
      <p:sp>
        <p:nvSpPr>
          <p:cNvPr id="5" name="Footer Placeholder 4">
            <a:extLst>
              <a:ext uri="{FF2B5EF4-FFF2-40B4-BE49-F238E27FC236}">
                <a16:creationId xmlns:a16="http://schemas.microsoft.com/office/drawing/2014/main" id="{0686D726-FFE3-436E-81BA-CD325816E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BF921-AB48-43E3-B939-894F2E3A21A7}"/>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53380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78A0-370C-4540-80FC-F260F832C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AEB36-03DA-4B8C-9F76-678BD04E7D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0E416-EE55-4D05-9AC4-264503A08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9E804E-109C-40B0-B64E-C1B2023202EA}"/>
              </a:ext>
            </a:extLst>
          </p:cNvPr>
          <p:cNvSpPr>
            <a:spLocks noGrp="1"/>
          </p:cNvSpPr>
          <p:nvPr>
            <p:ph type="dt" sz="half" idx="10"/>
          </p:nvPr>
        </p:nvSpPr>
        <p:spPr/>
        <p:txBody>
          <a:bodyPr/>
          <a:lstStyle/>
          <a:p>
            <a:fld id="{1E53FEFF-D8C2-4B85-9AFC-0FA6B3B44544}" type="datetimeFigureOut">
              <a:rPr lang="en-US" smtClean="0"/>
              <a:t>3/3/2019</a:t>
            </a:fld>
            <a:endParaRPr lang="en-US"/>
          </a:p>
        </p:txBody>
      </p:sp>
      <p:sp>
        <p:nvSpPr>
          <p:cNvPr id="6" name="Footer Placeholder 5">
            <a:extLst>
              <a:ext uri="{FF2B5EF4-FFF2-40B4-BE49-F238E27FC236}">
                <a16:creationId xmlns:a16="http://schemas.microsoft.com/office/drawing/2014/main" id="{DEF6F3B8-8712-4762-A1EF-C6B110BF8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C9486-F907-4727-B069-2F5B55ECB52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384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8D889-9E8F-4AD0-AFE6-40D9C31CD7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E70E2D-848B-4017-8D10-9B09604DC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3092FE-F931-491C-BD48-8E8C563A56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9D8607-F1A3-42FB-9347-37B5D6328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148B6B-5165-44BE-9ADE-E349DC984A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495D3-9280-40C9-AAD8-F03B22A1D9DE}"/>
              </a:ext>
            </a:extLst>
          </p:cNvPr>
          <p:cNvSpPr>
            <a:spLocks noGrp="1"/>
          </p:cNvSpPr>
          <p:nvPr>
            <p:ph type="dt" sz="half" idx="10"/>
          </p:nvPr>
        </p:nvSpPr>
        <p:spPr/>
        <p:txBody>
          <a:bodyPr/>
          <a:lstStyle/>
          <a:p>
            <a:fld id="{1E53FEFF-D8C2-4B85-9AFC-0FA6B3B44544}" type="datetimeFigureOut">
              <a:rPr lang="en-US" smtClean="0"/>
              <a:t>3/3/2019</a:t>
            </a:fld>
            <a:endParaRPr lang="en-US"/>
          </a:p>
        </p:txBody>
      </p:sp>
      <p:sp>
        <p:nvSpPr>
          <p:cNvPr id="8" name="Footer Placeholder 7">
            <a:extLst>
              <a:ext uri="{FF2B5EF4-FFF2-40B4-BE49-F238E27FC236}">
                <a16:creationId xmlns:a16="http://schemas.microsoft.com/office/drawing/2014/main" id="{5D1CC6E4-BA13-4B20-9A9F-5BB7BF92CA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F530C5-6797-4A86-BB30-ADFCE190FCA2}"/>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2932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9F9F-D7AC-48A4-BA39-BB2B11FC5F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55D222-E019-4C0D-A52B-37AEA78CAFCD}"/>
              </a:ext>
            </a:extLst>
          </p:cNvPr>
          <p:cNvSpPr>
            <a:spLocks noGrp="1"/>
          </p:cNvSpPr>
          <p:nvPr>
            <p:ph type="dt" sz="half" idx="10"/>
          </p:nvPr>
        </p:nvSpPr>
        <p:spPr/>
        <p:txBody>
          <a:bodyPr/>
          <a:lstStyle/>
          <a:p>
            <a:fld id="{1E53FEFF-D8C2-4B85-9AFC-0FA6B3B44544}" type="datetimeFigureOut">
              <a:rPr lang="en-US" smtClean="0"/>
              <a:t>3/3/2019</a:t>
            </a:fld>
            <a:endParaRPr lang="en-US"/>
          </a:p>
        </p:txBody>
      </p:sp>
      <p:sp>
        <p:nvSpPr>
          <p:cNvPr id="4" name="Footer Placeholder 3">
            <a:extLst>
              <a:ext uri="{FF2B5EF4-FFF2-40B4-BE49-F238E27FC236}">
                <a16:creationId xmlns:a16="http://schemas.microsoft.com/office/drawing/2014/main" id="{785B148A-CC1B-4B3A-A48D-11A197CD6C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149C-9DDF-43DD-A5F4-8BBC4A6F6FF1}"/>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1863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EB64D-AC3F-4345-BA5C-A6A29C301C01}"/>
              </a:ext>
            </a:extLst>
          </p:cNvPr>
          <p:cNvSpPr>
            <a:spLocks noGrp="1"/>
          </p:cNvSpPr>
          <p:nvPr>
            <p:ph type="dt" sz="half" idx="10"/>
          </p:nvPr>
        </p:nvSpPr>
        <p:spPr/>
        <p:txBody>
          <a:bodyPr/>
          <a:lstStyle/>
          <a:p>
            <a:fld id="{1E53FEFF-D8C2-4B85-9AFC-0FA6B3B44544}" type="datetimeFigureOut">
              <a:rPr lang="en-US" smtClean="0"/>
              <a:t>3/3/2019</a:t>
            </a:fld>
            <a:endParaRPr lang="en-US"/>
          </a:p>
        </p:txBody>
      </p:sp>
      <p:sp>
        <p:nvSpPr>
          <p:cNvPr id="3" name="Footer Placeholder 2">
            <a:extLst>
              <a:ext uri="{FF2B5EF4-FFF2-40B4-BE49-F238E27FC236}">
                <a16:creationId xmlns:a16="http://schemas.microsoft.com/office/drawing/2014/main" id="{AC8EFF1A-4235-4689-8EFB-596EE8437D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510FD5-0A90-43BF-BF29-20B396B142B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0034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9DFE-E3F1-46C2-AF39-BE15D1274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76A887-CD6B-4AA0-9E71-D5DBA58F4E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3D211C-16E4-4ED1-A75E-0428CC0E4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4BB5C0-6A18-4852-BEC5-04504F332BDC}"/>
              </a:ext>
            </a:extLst>
          </p:cNvPr>
          <p:cNvSpPr>
            <a:spLocks noGrp="1"/>
          </p:cNvSpPr>
          <p:nvPr>
            <p:ph type="dt" sz="half" idx="10"/>
          </p:nvPr>
        </p:nvSpPr>
        <p:spPr/>
        <p:txBody>
          <a:bodyPr/>
          <a:lstStyle/>
          <a:p>
            <a:fld id="{1E53FEFF-D8C2-4B85-9AFC-0FA6B3B44544}" type="datetimeFigureOut">
              <a:rPr lang="en-US" smtClean="0"/>
              <a:t>3/3/2019</a:t>
            </a:fld>
            <a:endParaRPr lang="en-US"/>
          </a:p>
        </p:txBody>
      </p:sp>
      <p:sp>
        <p:nvSpPr>
          <p:cNvPr id="6" name="Footer Placeholder 5">
            <a:extLst>
              <a:ext uri="{FF2B5EF4-FFF2-40B4-BE49-F238E27FC236}">
                <a16:creationId xmlns:a16="http://schemas.microsoft.com/office/drawing/2014/main" id="{3A604EDF-A1E6-4754-8EFA-B496AEA3E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EDE03-46A3-49FB-B132-4FA4FC738FEE}"/>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79372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671F-BF0C-4C3D-898F-332AF22BD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FAF5D-6D95-416C-A261-1E6AFE2D9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AE3E9-6988-478C-ACF7-1CE047ED6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CD85AB-F57A-4CB8-AF5F-752EB7F11AA0}"/>
              </a:ext>
            </a:extLst>
          </p:cNvPr>
          <p:cNvSpPr>
            <a:spLocks noGrp="1"/>
          </p:cNvSpPr>
          <p:nvPr>
            <p:ph type="dt" sz="half" idx="10"/>
          </p:nvPr>
        </p:nvSpPr>
        <p:spPr/>
        <p:txBody>
          <a:bodyPr/>
          <a:lstStyle/>
          <a:p>
            <a:fld id="{1E53FEFF-D8C2-4B85-9AFC-0FA6B3B44544}" type="datetimeFigureOut">
              <a:rPr lang="en-US" smtClean="0"/>
              <a:t>3/3/2019</a:t>
            </a:fld>
            <a:endParaRPr lang="en-US"/>
          </a:p>
        </p:txBody>
      </p:sp>
      <p:sp>
        <p:nvSpPr>
          <p:cNvPr id="6" name="Footer Placeholder 5">
            <a:extLst>
              <a:ext uri="{FF2B5EF4-FFF2-40B4-BE49-F238E27FC236}">
                <a16:creationId xmlns:a16="http://schemas.microsoft.com/office/drawing/2014/main" id="{A708A4C2-6182-44C8-98C2-C3A65FBA2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B3B78-5BAF-42DE-9B0A-A7DA85A38A64}"/>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18201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D4C0F-283A-49AC-A80C-551609A5A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C1C59-24F5-48E2-AF76-5E332DD9A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AD015-A885-4B19-BD06-7409AFC8E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3FEFF-D8C2-4B85-9AFC-0FA6B3B44544}" type="datetimeFigureOut">
              <a:rPr lang="en-US" smtClean="0"/>
              <a:t>3/3/2019</a:t>
            </a:fld>
            <a:endParaRPr lang="en-US"/>
          </a:p>
        </p:txBody>
      </p:sp>
      <p:sp>
        <p:nvSpPr>
          <p:cNvPr id="5" name="Footer Placeholder 4">
            <a:extLst>
              <a:ext uri="{FF2B5EF4-FFF2-40B4-BE49-F238E27FC236}">
                <a16:creationId xmlns:a16="http://schemas.microsoft.com/office/drawing/2014/main" id="{AE09DB0A-4CB1-4756-BEB1-B9F81CD9A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B56252-5066-4448-910B-A3FA960D1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848D4-5F75-43A6-A81F-3DFC5E69C77D}" type="slidenum">
              <a:rPr lang="en-US" smtClean="0"/>
              <a:t>‹#›</a:t>
            </a:fld>
            <a:endParaRPr lang="en-US"/>
          </a:p>
        </p:txBody>
      </p:sp>
    </p:spTree>
    <p:extLst>
      <p:ext uri="{BB962C8B-B14F-4D97-AF65-F5344CB8AC3E}">
        <p14:creationId xmlns:p14="http://schemas.microsoft.com/office/powerpoint/2010/main" val="238167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956417"/>
            <a:ext cx="12192000" cy="784830"/>
          </a:xfrm>
          <a:prstGeom prst="rect">
            <a:avLst/>
          </a:prstGeom>
          <a:noFill/>
        </p:spPr>
        <p:txBody>
          <a:bodyPr vert="horz" wrap="square" lIns="91440" tIns="45720" rIns="91440" bIns="45720">
            <a:spAutoFit/>
          </a:bodyPr>
          <a:lstStyle/>
          <a:p>
            <a:pPr algn="ctr">
              <a:lnSpc>
                <a:spcPct val="90000"/>
              </a:lnSpc>
            </a:pP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WEEK 6 </a:t>
            </a: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Berlin Sans FB Demi" panose="020E0802020502020306" pitchFamily="34" charset="0"/>
              </a:rPr>
              <a:t>¤ </a:t>
            </a:r>
            <a:r>
              <a:rPr lang="en-US" sz="5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KEEPING YOUR WORD</a:t>
            </a:r>
          </a:p>
        </p:txBody>
      </p:sp>
      <p:sp>
        <p:nvSpPr>
          <p:cNvPr id="6" name="Rectangle 5"/>
          <p:cNvSpPr/>
          <p:nvPr/>
        </p:nvSpPr>
        <p:spPr>
          <a:xfrm>
            <a:off x="0" y="5251225"/>
            <a:ext cx="12192000" cy="923330"/>
          </a:xfrm>
          <a:prstGeom prst="rect">
            <a:avLst/>
          </a:prstGeom>
          <a:noFill/>
        </p:spPr>
        <p:txBody>
          <a:bodyPr vert="horz" wrap="square" lIns="91440" tIns="45720" rIns="91440" bIns="45720">
            <a:spAutoFit/>
          </a:bodyPr>
          <a:lstStyle/>
          <a:p>
            <a:pPr algn="ctr">
              <a:lnSpc>
                <a:spcPct val="90000"/>
              </a:lnSpc>
            </a:pPr>
            <a:r>
              <a:rPr lang="en-US" sz="6000" b="1"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MATT </a:t>
            </a:r>
            <a:r>
              <a:rPr lang="en-US" sz="6000" b="1" spc="300" dirty="0" smtClean="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rPr>
              <a:t>5:33-37</a:t>
            </a:r>
            <a:endParaRPr lang="en-US" sz="6000" b="1" dirty="0">
              <a:ln w="12700">
                <a:solidFill>
                  <a:schemeClr val="bg1"/>
                </a:solidFill>
                <a:prstDash val="solid"/>
              </a:ln>
              <a:solidFill>
                <a:srgbClr val="BC9380"/>
              </a:solidFill>
              <a:effectLst>
                <a:glow rad="88900">
                  <a:schemeClr val="tx1">
                    <a:lumMod val="85000"/>
                    <a:lumOff val="15000"/>
                    <a:alpha val="30000"/>
                  </a:schemeClr>
                </a:glow>
                <a:outerShdw blurRad="254000" dist="38100" dir="2700000" algn="tl" rotWithShape="0">
                  <a:schemeClr val="tx1"/>
                </a:outerShdw>
              </a:effectLst>
              <a:latin typeface="Agency FB" panose="020B0503020202020204" pitchFamily="34" charset="0"/>
            </a:endParaRPr>
          </a:p>
        </p:txBody>
      </p:sp>
    </p:spTree>
    <p:extLst>
      <p:ext uri="{BB962C8B-B14F-4D97-AF65-F5344CB8AC3E}">
        <p14:creationId xmlns:p14="http://schemas.microsoft.com/office/powerpoint/2010/main" val="34727745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140565"/>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20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let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your ‘yes’ be ‘yes’ and your ‘no,’ ‘no</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p>
          <a:p>
            <a:pPr marL="685800" indent="-685800" algn="l">
              <a:lnSpc>
                <a:spcPct val="85000"/>
              </a:lnSpc>
              <a:spcBef>
                <a:spcPts val="0"/>
              </a:spcBef>
              <a:spcAft>
                <a:spcPts val="2000"/>
              </a:spcAft>
              <a:buClr>
                <a:srgbClr val="BC9380"/>
              </a:buClr>
              <a:buSzPct val="100000"/>
              <a:buFont typeface="Wingdings" panose="05000000000000000000" pitchFamily="2" charset="2"/>
              <a:buChar char="§"/>
            </a:pP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on’t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be something you’re not</a:t>
            </a:r>
            <a:r>
              <a:rPr lang="en-US" sz="5500" b="1" i="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endPar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marL="685800" indent="-685800" algn="l">
              <a:lnSpc>
                <a:spcPct val="85000"/>
              </a:lnSpc>
              <a:spcBef>
                <a:spcPts val="0"/>
              </a:spcBef>
              <a:spcAft>
                <a:spcPts val="2000"/>
              </a:spcAft>
              <a:buClr>
                <a:srgbClr val="BC9380"/>
              </a:buClr>
              <a:buSzPct val="100000"/>
              <a:buFont typeface="Wingdings" panose="05000000000000000000" pitchFamily="2" charset="2"/>
              <a:buChar char="§"/>
            </a:pP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t’s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not enough to just mean well (at first</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5500" b="1" i="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endPar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marL="685800" indent="-685800" algn="l">
              <a:lnSpc>
                <a:spcPct val="85000"/>
              </a:lnSpc>
              <a:spcBef>
                <a:spcPts val="0"/>
              </a:spcBef>
              <a:spcAft>
                <a:spcPts val="20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do you have integrity?</a:t>
            </a:r>
          </a:p>
          <a:p>
            <a:pPr marL="685800" indent="-685800" algn="l">
              <a:lnSpc>
                <a:spcPct val="85000"/>
              </a:lnSpc>
              <a:spcBef>
                <a:spcPts val="0"/>
              </a:spcBef>
              <a:spcAft>
                <a:spcPts val="2000"/>
              </a:spcAft>
              <a:buClr>
                <a:srgbClr val="BC9380"/>
              </a:buClr>
              <a:buSzPct val="100000"/>
              <a:buFont typeface="Wingdings" panose="05000000000000000000" pitchFamily="2" charset="2"/>
              <a:buChar char="§"/>
            </a:pPr>
            <a:r>
              <a:rPr lang="en-US" sz="55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 John 2:6</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Whoever claims to live in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Him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must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walk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as Jesus did.</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“simply…”</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17017181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071553"/>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1200"/>
              </a:spcAft>
              <a:buClr>
                <a:srgbClr val="BC9380"/>
              </a:buClr>
              <a:buSzPct val="100000"/>
              <a:buFont typeface="Wingdings" panose="05000000000000000000" pitchFamily="2" charset="2"/>
              <a:buChar char="§"/>
            </a:pP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Job </a:t>
            </a:r>
            <a:r>
              <a:rPr lang="en-US" sz="55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31:1</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b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I made a </a:t>
            </a:r>
            <a:r>
              <a:rPr lang="en-US" sz="55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covenant</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with my eyes not to look lustfully at a girl</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t>
            </a:r>
          </a:p>
          <a:p>
            <a:pPr algn="l">
              <a:lnSpc>
                <a:spcPct val="85000"/>
              </a:lnSpc>
              <a:spcBef>
                <a:spcPts val="0"/>
              </a:spcBef>
              <a:spcAft>
                <a:spcPts val="2400"/>
              </a:spcAft>
              <a:buClr>
                <a:srgbClr val="BC9380"/>
              </a:buClr>
              <a:buSzPct val="100000"/>
            </a:pPr>
            <a:endParaRPr lang="en-US" sz="5500" b="1" i="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83227"/>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making </a:t>
            </a:r>
            <a:r>
              <a:rPr lang="en-US"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an oath before God to yourself</a:t>
            </a:r>
          </a:p>
        </p:txBody>
      </p:sp>
    </p:spTree>
    <p:extLst>
      <p:ext uri="{BB962C8B-B14F-4D97-AF65-F5344CB8AC3E}">
        <p14:creationId xmlns:p14="http://schemas.microsoft.com/office/powerpoint/2010/main" val="4364562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071553"/>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3000"/>
              </a:lnSpc>
              <a:spcBef>
                <a:spcPts val="0"/>
              </a:spcBef>
              <a:spcAft>
                <a:spcPts val="18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What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have you said to yourself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and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God that you were going to do?</a:t>
            </a:r>
          </a:p>
          <a:p>
            <a:pPr marL="685800" indent="-685800" algn="l">
              <a:lnSpc>
                <a:spcPct val="83000"/>
              </a:lnSpc>
              <a:spcBef>
                <a:spcPts val="0"/>
              </a:spcBef>
              <a:spcAft>
                <a:spcPts val="18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What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have you said to yourself or to your spouse you were going to do?</a:t>
            </a:r>
          </a:p>
          <a:p>
            <a:pPr marL="685800" indent="-685800" algn="l">
              <a:lnSpc>
                <a:spcPct val="83000"/>
              </a:lnSpc>
              <a:spcBef>
                <a:spcPts val="0"/>
              </a:spcBef>
              <a:spcAft>
                <a:spcPts val="18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What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have you said to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yourself, to someone else, or about something else you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were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going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do?</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endParaRPr lang="en-US" sz="5500" b="1" i="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122983"/>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making </a:t>
            </a:r>
            <a:r>
              <a:rPr lang="en-US"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an oath before God to yourself</a:t>
            </a:r>
          </a:p>
        </p:txBody>
      </p:sp>
    </p:spTree>
    <p:extLst>
      <p:ext uri="{BB962C8B-B14F-4D97-AF65-F5344CB8AC3E}">
        <p14:creationId xmlns:p14="http://schemas.microsoft.com/office/powerpoint/2010/main" val="305585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3" presetClass="emph" presetSubtype="2" fill="hold" nodeType="afterEffect">
                                  <p:stCondLst>
                                    <p:cond delay="0"/>
                                  </p:stCondLst>
                                  <p:childTnLst>
                                    <p:animClr clrSpc="rgb" dir="cw">
                                      <p:cBhvr override="childStyle">
                                        <p:cTn id="19" dur="500" fill="hold"/>
                                        <p:tgtEl>
                                          <p:spTgt spid="6">
                                            <p:txEl>
                                              <p:pRg st="0" end="0"/>
                                            </p:txEl>
                                          </p:spTgt>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3" presetClass="emph" presetSubtype="2" fill="hold" nodeType="afterEffect">
                                  <p:stCondLst>
                                    <p:cond delay="0"/>
                                  </p:stCondLst>
                                  <p:childTnLst>
                                    <p:animClr clrSpc="rgb" dir="cw">
                                      <p:cBhvr override="childStyle">
                                        <p:cTn id="29" dur="500" fill="hold"/>
                                        <p:tgtEl>
                                          <p:spTgt spid="6">
                                            <p:txEl>
                                              <p:pRg st="1" end="1"/>
                                            </p:txEl>
                                          </p:spTgt>
                                        </p:tgtEl>
                                        <p:attrNameLst>
                                          <p:attrName>style.color</p:attrName>
                                        </p:attrNameLst>
                                      </p:cBhvr>
                                      <p:to>
                                        <a:schemeClr val="accent2"/>
                                      </p:to>
                                    </p:animClr>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5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227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0" y="1375052"/>
            <a:ext cx="12192000" cy="3452281"/>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spcAft>
                <a:spcPts val="2400"/>
              </a:spcAft>
              <a:buClr>
                <a:srgbClr val="BC9380"/>
              </a:buClr>
              <a:buSzPct val="100000"/>
            </a:pPr>
            <a:r>
              <a:rPr lang="en-US" sz="30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oaths</a:t>
            </a:r>
          </a:p>
        </p:txBody>
      </p:sp>
    </p:spTree>
    <p:extLst>
      <p:ext uri="{BB962C8B-B14F-4D97-AF65-F5344CB8AC3E}">
        <p14:creationId xmlns:p14="http://schemas.microsoft.com/office/powerpoint/2010/main" val="42637389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060956"/>
            <a:ext cx="11538286"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2000"/>
              </a:lnSpc>
              <a:spcBef>
                <a:spcPts val="0"/>
              </a:spcBef>
              <a:spcAft>
                <a:spcPts val="1800"/>
              </a:spcAft>
              <a:buClr>
                <a:srgbClr val="BC9380"/>
              </a:buClr>
              <a:buSzPct val="100000"/>
            </a:pP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16</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“Woe to you, blind guides! You say, ‘If anyone swears by the temple, it means nothing; but anyone who swears by the gold of the temple is bound by that oath.’ </a:t>
            </a: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17</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You blind fools! Which is greater: the gold, or the temple that makes the gold sacred? </a:t>
            </a: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18</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You also say, ‘If anyone swears by the altar, it means nothing; but anyone who swears by the gift on the altar is bound </a:t>
            </a:r>
            <a:r>
              <a:rPr lang="en-US" sz="53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by</a:t>
            </a:r>
            <a:endPar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924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Matthew </a:t>
            </a:r>
            <a:r>
              <a:rPr lang="en-US" sz="58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23:16-22</a:t>
            </a:r>
            <a:r>
              <a:rPr lang="en-US"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 </a:t>
            </a:r>
          </a:p>
        </p:txBody>
      </p:sp>
    </p:spTree>
    <p:extLst>
      <p:ext uri="{BB962C8B-B14F-4D97-AF65-F5344CB8AC3E}">
        <p14:creationId xmlns:p14="http://schemas.microsoft.com/office/powerpoint/2010/main" val="16488396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060956"/>
            <a:ext cx="11538286"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2000"/>
              </a:lnSpc>
              <a:spcBef>
                <a:spcPts val="0"/>
              </a:spcBef>
              <a:spcAft>
                <a:spcPts val="1800"/>
              </a:spcAft>
              <a:buClr>
                <a:srgbClr val="BC9380"/>
              </a:buClr>
              <a:buSzPct val="100000"/>
            </a:pPr>
            <a:r>
              <a:rPr lang="en-US" sz="53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that oath</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19</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You blind men! Which is greater: </a:t>
            </a:r>
            <a:r>
              <a:rPr lang="en-US" sz="53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3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3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 </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gift, or the altar that makes the gift sacred? </a:t>
            </a: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20</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Therefore, anyone who swears by the altar swears by it and by everything on it. </a:t>
            </a: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21</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And anyone who swears by the temple swears by it and by the one who dwells in it. </a:t>
            </a:r>
            <a:r>
              <a:rPr lang="en-US" sz="53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22</a:t>
            </a:r>
            <a:r>
              <a:rPr lang="en-US" sz="53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And anyone who swears by heaven swears by God’s throne and by the one who sits on it.</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924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Matthew </a:t>
            </a:r>
            <a:r>
              <a:rPr lang="en-US" sz="58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23:16-22</a:t>
            </a:r>
            <a:r>
              <a:rPr lang="en-US"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 </a:t>
            </a:r>
          </a:p>
        </p:txBody>
      </p:sp>
    </p:spTree>
    <p:extLst>
      <p:ext uri="{BB962C8B-B14F-4D97-AF65-F5344CB8AC3E}">
        <p14:creationId xmlns:p14="http://schemas.microsoft.com/office/powerpoint/2010/main" val="74592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352926" y="1244083"/>
            <a:ext cx="11646569"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u="sng"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Matthew </a:t>
            </a:r>
            <a:r>
              <a:rPr lang="en-US" sz="5500" b="1" u="sng"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15:8</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“These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people honor me with their lips, but their hearts are far from me.”</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‘lip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service’ </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hypocritical</a:t>
            </a: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lying</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deception, spinning, embellishment</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0399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say one thing and do another</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6364103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39191" y="1968709"/>
            <a:ext cx="11646569" cy="4639127"/>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writing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 check with your mouth that you can’t or won’t cash</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spoken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hastily </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980383"/>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making </a:t>
            </a:r>
            <a:r>
              <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a commitment and </a:t>
            </a: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then </a:t>
            </a:r>
          </a:p>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not </a:t>
            </a:r>
            <a:r>
              <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following through</a:t>
            </a:r>
          </a:p>
        </p:txBody>
      </p:sp>
    </p:spTree>
    <p:extLst>
      <p:ext uri="{BB962C8B-B14F-4D97-AF65-F5344CB8AC3E}">
        <p14:creationId xmlns:p14="http://schemas.microsoft.com/office/powerpoint/2010/main" val="3187420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1170272"/>
            <a:ext cx="11464091"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1800"/>
              </a:spcAft>
              <a:buClr>
                <a:srgbClr val="BC9380"/>
              </a:buClr>
              <a:buSzPct val="100000"/>
            </a:pPr>
            <a:r>
              <a:rPr lang="en-US" sz="50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10</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And here is my judgment about what is best for you in this matter. Last year you were the first not only to give but also to have the desire to do so. </a:t>
            </a:r>
            <a:r>
              <a:rPr lang="en-US" sz="50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11</a:t>
            </a:r>
            <a:r>
              <a:rPr lang="en-US" sz="50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Now finish the work, so that your eager willingness to do it may be matched by your completion of it, according to your means. </a:t>
            </a:r>
            <a:r>
              <a:rPr lang="en-US" sz="50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12</a:t>
            </a:r>
            <a:r>
              <a:rPr lang="en-US" sz="50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For if the willingness is there, the gift is acceptable according to what one has, not according to what one does not have.</a:t>
            </a: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256458"/>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800"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2</a:t>
            </a:r>
            <a:r>
              <a:rPr lang="en-US" b="1" u="sng"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Corinthians </a:t>
            </a:r>
            <a:r>
              <a:rPr lang="en-US" sz="58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8:10-12</a:t>
            </a:r>
          </a:p>
        </p:txBody>
      </p:sp>
    </p:spTree>
    <p:extLst>
      <p:ext uri="{BB962C8B-B14F-4D97-AF65-F5344CB8AC3E}">
        <p14:creationId xmlns:p14="http://schemas.microsoft.com/office/powerpoint/2010/main" val="3884980208"/>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39191" y="1968709"/>
            <a:ext cx="11646569" cy="4639127"/>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writing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a check with your mouth that you can’t or won’t cash</a:t>
            </a: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spoken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hastily </a:t>
            </a:r>
            <a:endPar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when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we do not do what we say we are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going </a:t>
            </a:r>
            <a:r>
              <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do, we nullify our </a:t>
            </a:r>
            <a:r>
              <a:rPr lang="en-US" sz="55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witness</a:t>
            </a: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a:p>
            <a:pPr marL="685800" indent="-685800" algn="l">
              <a:lnSpc>
                <a:spcPct val="85000"/>
              </a:lnSpc>
              <a:spcBef>
                <a:spcPts val="0"/>
              </a:spcBef>
              <a:spcAft>
                <a:spcPts val="2400"/>
              </a:spcAft>
              <a:buClr>
                <a:srgbClr val="BC9380"/>
              </a:buClr>
              <a:buSzPct val="100000"/>
              <a:buFont typeface="Wingdings" panose="05000000000000000000" pitchFamily="2" charset="2"/>
              <a:buChar char="§"/>
            </a:pPr>
            <a:endParaRPr lang="en-US" sz="55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
        <p:nvSpPr>
          <p:cNvPr id="8" name="Title 2">
            <a:extLst>
              <a:ext uri="{FF2B5EF4-FFF2-40B4-BE49-F238E27FC236}">
                <a16:creationId xmlns:a16="http://schemas.microsoft.com/office/drawing/2014/main" id="{A3D1E900-55FD-4BB6-9505-68937E551455}"/>
              </a:ext>
            </a:extLst>
          </p:cNvPr>
          <p:cNvSpPr txBox="1">
            <a:spLocks/>
          </p:cNvSpPr>
          <p:nvPr/>
        </p:nvSpPr>
        <p:spPr>
          <a:xfrm>
            <a:off x="461209" y="980383"/>
            <a:ext cx="11345780" cy="865945"/>
          </a:xfrm>
          <a:prstGeom prst="rect">
            <a:avLst/>
          </a:prstGeom>
          <a:effectLst>
            <a:glow rad="63500">
              <a:schemeClr val="bg1">
                <a:alpha val="52000"/>
              </a:schemeClr>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making </a:t>
            </a:r>
            <a:r>
              <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a commitment and </a:t>
            </a: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then </a:t>
            </a:r>
          </a:p>
          <a:p>
            <a:pPr algn="l">
              <a:lnSpc>
                <a:spcPct val="80000"/>
              </a:lnSpc>
            </a:pPr>
            <a:r>
              <a:rPr lang="en-US" sz="6500" b="1" dirty="0" smtClean="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not following through</a:t>
            </a:r>
            <a:endParaRPr lang="en-US" sz="65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endParaRPr>
          </a:p>
        </p:txBody>
      </p:sp>
    </p:spTree>
    <p:extLst>
      <p:ext uri="{BB962C8B-B14F-4D97-AF65-F5344CB8AC3E}">
        <p14:creationId xmlns:p14="http://schemas.microsoft.com/office/powerpoint/2010/main" val="417965899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flipV="1">
            <a:off x="0" y="6858000"/>
            <a:ext cx="12192000" cy="67189"/>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461209" y="201352"/>
            <a:ext cx="11464091"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3000"/>
              </a:lnSpc>
              <a:spcBef>
                <a:spcPts val="0"/>
              </a:spcBef>
              <a:spcAft>
                <a:spcPts val="600"/>
              </a:spcAft>
              <a:buClr>
                <a:srgbClr val="BC9380"/>
              </a:buClr>
              <a:buSzPct val="100000"/>
            </a:pPr>
            <a:r>
              <a:rPr lang="en-US" sz="49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Ecclesiastes </a:t>
            </a:r>
            <a:r>
              <a:rPr lang="en-US" sz="4800" b="1" u="sng"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5:4-7</a:t>
            </a:r>
            <a:r>
              <a:rPr lang="en-US" sz="4900" b="1" dirty="0">
                <a:ln w="12700">
                  <a:solidFill>
                    <a:schemeClr val="bg1"/>
                  </a:solidFill>
                </a:ln>
                <a:solidFill>
                  <a:srgbClr val="BC9380"/>
                </a:solidFill>
                <a:effectLst>
                  <a:glow rad="88900">
                    <a:schemeClr val="tx1">
                      <a:alpha val="30000"/>
                    </a:schemeClr>
                  </a:glow>
                  <a:outerShdw blurRad="254000" dist="38100" dir="2700000" algn="tl">
                    <a:schemeClr val="tx1"/>
                  </a:outerShdw>
                </a:effectLst>
                <a:latin typeface="Agency FB" panose="020B0503020202020204" pitchFamily="34" charset="0"/>
              </a:rPr>
              <a:t> </a:t>
            </a:r>
          </a:p>
          <a:p>
            <a:pPr algn="l">
              <a:lnSpc>
                <a:spcPct val="83000"/>
              </a:lnSpc>
              <a:spcBef>
                <a:spcPts val="0"/>
              </a:spcBef>
              <a:spcAft>
                <a:spcPts val="1800"/>
              </a:spcAft>
              <a:buClr>
                <a:srgbClr val="BC9380"/>
              </a:buClr>
              <a:buSzPct val="100000"/>
            </a:pPr>
            <a:r>
              <a:rPr lang="en-US" sz="49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4</a:t>
            </a:r>
            <a:r>
              <a:rPr lang="en-US" sz="49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49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When you make a vow to God, do not delay in fulfilling it</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He has no pleasure in fools; fulfill your vow. </a:t>
            </a:r>
            <a:r>
              <a:rPr lang="en-US" sz="49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5</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It is better not to make a vow than to make a vow and not fulfill it. </a:t>
            </a:r>
            <a:r>
              <a:rPr lang="en-US" sz="4900" b="1" baseline="30000"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6</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Do not let your mouth lead you into sin. And </a:t>
            </a:r>
            <a:r>
              <a:rPr lang="en-US" sz="49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do not protest </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to the temple messenger, </a:t>
            </a:r>
            <a:r>
              <a:rPr lang="en-US" sz="4900" b="1" dirty="0">
                <a:ln w="12700">
                  <a:solidFill>
                    <a:schemeClr val="bg1"/>
                  </a:solidFill>
                </a:ln>
                <a:solidFill>
                  <a:srgbClr val="FFC000"/>
                </a:solidFill>
                <a:effectLst>
                  <a:glow rad="88900">
                    <a:schemeClr val="tx1">
                      <a:alpha val="30000"/>
                    </a:schemeClr>
                  </a:glow>
                  <a:outerShdw blurRad="254000" dist="38100" dir="2700000" algn="tl">
                    <a:schemeClr val="tx1"/>
                  </a:outerShdw>
                </a:effectLst>
                <a:latin typeface="Agency FB" panose="020B0503020202020204" pitchFamily="34" charset="0"/>
              </a:rPr>
              <a:t>“My vow was a mistake.” </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Why should God be angry at what you say and destroy the work of your hands? </a:t>
            </a:r>
            <a:r>
              <a:rPr lang="en-US" sz="49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r>
            <a:br>
              <a:rPr lang="en-US" sz="49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br>
            <a:r>
              <a:rPr lang="en-US" sz="4900" b="1" baseline="30000"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7</a:t>
            </a:r>
            <a:r>
              <a:rPr lang="en-US" sz="4900" b="1" dirty="0" smtClean="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 </a:t>
            </a:r>
            <a:r>
              <a:rPr lang="en-US" sz="4900" b="1" dirty="0">
                <a:ln w="12700">
                  <a:solidFill>
                    <a:schemeClr val="bg1"/>
                  </a:solidFill>
                </a:ln>
                <a:solidFill>
                  <a:schemeClr val="bg1"/>
                </a:solidFill>
                <a:effectLst>
                  <a:glow rad="88900">
                    <a:schemeClr val="tx1">
                      <a:alpha val="30000"/>
                    </a:schemeClr>
                  </a:glow>
                  <a:outerShdw blurRad="254000" dist="38100" dir="2700000" algn="tl">
                    <a:schemeClr val="tx1"/>
                  </a:outerShdw>
                </a:effectLst>
                <a:latin typeface="Agency FB" panose="020B0503020202020204" pitchFamily="34" charset="0"/>
              </a:rPr>
              <a:t>Much dreaming and many words are meaningless. Therefore, stand in awe of God.</a:t>
            </a:r>
          </a:p>
        </p:txBody>
      </p:sp>
    </p:spTree>
    <p:extLst>
      <p:ext uri="{BB962C8B-B14F-4D97-AF65-F5344CB8AC3E}">
        <p14:creationId xmlns:p14="http://schemas.microsoft.com/office/powerpoint/2010/main" val="1842319551"/>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4362</TotalTime>
  <Words>515</Words>
  <Application>Microsoft Office PowerPoint</Application>
  <PresentationFormat>Widescreen</PresentationFormat>
  <Paragraphs>37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Agency FB</vt:lpstr>
      <vt:lpstr>Arial</vt:lpstr>
      <vt:lpstr>Berlin Sans FB Demi</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User</cp:lastModifiedBy>
  <cp:revision>312</cp:revision>
  <dcterms:created xsi:type="dcterms:W3CDTF">2017-10-30T14:02:10Z</dcterms:created>
  <dcterms:modified xsi:type="dcterms:W3CDTF">2019-03-03T19:24:27Z</dcterms:modified>
</cp:coreProperties>
</file>