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2" r:id="rId2"/>
    <p:sldId id="410" r:id="rId3"/>
    <p:sldId id="329" r:id="rId4"/>
    <p:sldId id="411" r:id="rId5"/>
    <p:sldId id="420" r:id="rId6"/>
    <p:sldId id="412" r:id="rId7"/>
    <p:sldId id="413" r:id="rId8"/>
    <p:sldId id="414" r:id="rId9"/>
    <p:sldId id="415" r:id="rId10"/>
    <p:sldId id="373" r:id="rId11"/>
    <p:sldId id="417" r:id="rId12"/>
    <p:sldId id="418" r:id="rId13"/>
    <p:sldId id="419" r:id="rId14"/>
    <p:sldId id="3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380"/>
    <a:srgbClr val="C89800"/>
    <a:srgbClr val="6C3222"/>
    <a:srgbClr val="AA8D7A"/>
    <a:srgbClr val="9E7D66"/>
    <a:srgbClr val="9E7C65"/>
    <a:srgbClr val="A5846D"/>
    <a:srgbClr val="9E7A62"/>
    <a:srgbClr val="93725B"/>
    <a:srgbClr val="552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56" d="100"/>
          <a:sy n="56" d="100"/>
        </p:scale>
        <p:origin x="108" y="13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3/16/2019</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3/16/2019</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56417"/>
            <a:ext cx="12192000" cy="784830"/>
          </a:xfrm>
          <a:prstGeom prst="rect">
            <a:avLst/>
          </a:prstGeom>
          <a:noFill/>
        </p:spPr>
        <p:txBody>
          <a:bodyPr vert="horz" wrap="square" lIns="91440" tIns="45720" rIns="91440" bIns="45720">
            <a:spAutoFit/>
          </a:bodyPr>
          <a:lstStyle/>
          <a:p>
            <a:pPr algn="ctr">
              <a:lnSpc>
                <a:spcPct val="90000"/>
              </a:lnSpc>
            </a:pP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WEEK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8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Berlin Sans FB Demi" panose="020E0802020502020306" pitchFamily="34" charset="0"/>
              </a:rPr>
              <a:t>¤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LOVING THOSE WHO DON’T DESERVE IT</a:t>
            </a:r>
            <a:endPar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
        <p:nvSpPr>
          <p:cNvPr id="6" name="Rectangle 5"/>
          <p:cNvSpPr/>
          <p:nvPr/>
        </p:nvSpPr>
        <p:spPr>
          <a:xfrm>
            <a:off x="0" y="5251225"/>
            <a:ext cx="12192000" cy="923330"/>
          </a:xfrm>
          <a:prstGeom prst="rect">
            <a:avLst/>
          </a:prstGeom>
          <a:noFill/>
        </p:spPr>
        <p:txBody>
          <a:bodyPr vert="horz" wrap="square" lIns="91440" tIns="45720" rIns="91440" bIns="45720">
            <a:spAutoFit/>
          </a:bodyPr>
          <a:lstStyle/>
          <a:p>
            <a:pPr algn="ctr">
              <a:lnSpc>
                <a:spcPct val="90000"/>
              </a:lnSpc>
            </a:pPr>
            <a:r>
              <a:rPr lang="en-US" sz="6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MATT </a:t>
            </a:r>
            <a:r>
              <a:rPr lang="en-US" sz="60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5:43-48</a:t>
            </a:r>
            <a:endParaRPr lang="en-US" sz="6000" b="1" dirty="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Tree>
    <p:extLst>
      <p:ext uri="{BB962C8B-B14F-4D97-AF65-F5344CB8AC3E}">
        <p14:creationId xmlns:p14="http://schemas.microsoft.com/office/powerpoint/2010/main" val="3472774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69843" y="1384508"/>
            <a:ext cx="11078817"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32</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“If you love those who love you, what credit is that to you? Even sinners love those who love them.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33</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if you do good to those who are good to you, what credit is that to you? Even sinners do that.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34</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if you lend to those from whom you expect repayment, what credit is that to you? Even sinners lend to sinners, </a:t>
            </a:r>
            <a:endPar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69843" y="393527"/>
            <a:ext cx="11237145"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Luke </a:t>
            </a:r>
            <a:r>
              <a:rPr lang="en-US" sz="5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6:32-36</a:t>
            </a:r>
            <a:endParaRPr lang="en-US" sz="5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648839687"/>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69843" y="1384508"/>
            <a:ext cx="11078817"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expecting </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be repaid in full.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35</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But love your enemies, do good to them, and lend to them without expecting to get anything back. Then your reward will be great, and you will be children of the Most High, because he is kind to the ungrateful and wicked.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36</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Be merciful, just as your Father is merciful.</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69843" y="393527"/>
            <a:ext cx="11237145"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Luke </a:t>
            </a:r>
            <a:r>
              <a:rPr lang="en-US" sz="5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6:32-36</a:t>
            </a:r>
            <a:endParaRPr lang="en-US" sz="5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704768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67676" y="1570006"/>
            <a:ext cx="10856648" cy="374386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600"/>
              </a:spcAft>
              <a:buClr>
                <a:srgbClr val="BC9380"/>
              </a:buClr>
              <a:buSzPct val="100000"/>
            </a:pPr>
            <a:r>
              <a:rPr lang="en-US" sz="9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9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Don’t cross oceans for people who wouldn’t cross a puddle for you.”</a:t>
            </a:r>
            <a:endParaRPr lang="en-US" sz="9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2" name="Freeform 1"/>
          <p:cNvSpPr/>
          <p:nvPr/>
        </p:nvSpPr>
        <p:spPr>
          <a:xfrm>
            <a:off x="1713781" y="1181842"/>
            <a:ext cx="8540151" cy="4175231"/>
          </a:xfrm>
          <a:custGeom>
            <a:avLst/>
            <a:gdLst>
              <a:gd name="connsiteX0" fmla="*/ 0 w 8540151"/>
              <a:gd name="connsiteY0" fmla="*/ 0 h 4175231"/>
              <a:gd name="connsiteX1" fmla="*/ 172528 w 8540151"/>
              <a:gd name="connsiteY1" fmla="*/ 34505 h 4175231"/>
              <a:gd name="connsiteX2" fmla="*/ 276045 w 8540151"/>
              <a:gd name="connsiteY2" fmla="*/ 69011 h 4175231"/>
              <a:gd name="connsiteX3" fmla="*/ 396815 w 8540151"/>
              <a:gd name="connsiteY3" fmla="*/ 103517 h 4175231"/>
              <a:gd name="connsiteX4" fmla="*/ 586596 w 8540151"/>
              <a:gd name="connsiteY4" fmla="*/ 207034 h 4175231"/>
              <a:gd name="connsiteX5" fmla="*/ 1035170 w 8540151"/>
              <a:gd name="connsiteY5" fmla="*/ 431320 h 4175231"/>
              <a:gd name="connsiteX6" fmla="*/ 1293962 w 8540151"/>
              <a:gd name="connsiteY6" fmla="*/ 569343 h 4175231"/>
              <a:gd name="connsiteX7" fmla="*/ 1518249 w 8540151"/>
              <a:gd name="connsiteY7" fmla="*/ 690113 h 4175231"/>
              <a:gd name="connsiteX8" fmla="*/ 1846053 w 8540151"/>
              <a:gd name="connsiteY8" fmla="*/ 845388 h 4175231"/>
              <a:gd name="connsiteX9" fmla="*/ 2536166 w 8540151"/>
              <a:gd name="connsiteY9" fmla="*/ 1276709 h 4175231"/>
              <a:gd name="connsiteX10" fmla="*/ 3088256 w 8540151"/>
              <a:gd name="connsiteY10" fmla="*/ 1552754 h 4175231"/>
              <a:gd name="connsiteX11" fmla="*/ 3364302 w 8540151"/>
              <a:gd name="connsiteY11" fmla="*/ 1742535 h 4175231"/>
              <a:gd name="connsiteX12" fmla="*/ 3864634 w 8540151"/>
              <a:gd name="connsiteY12" fmla="*/ 1949569 h 4175231"/>
              <a:gd name="connsiteX13" fmla="*/ 4157932 w 8540151"/>
              <a:gd name="connsiteY13" fmla="*/ 2139351 h 4175231"/>
              <a:gd name="connsiteX14" fmla="*/ 4502988 w 8540151"/>
              <a:gd name="connsiteY14" fmla="*/ 2294626 h 4175231"/>
              <a:gd name="connsiteX15" fmla="*/ 5365630 w 8540151"/>
              <a:gd name="connsiteY15" fmla="*/ 2760452 h 4175231"/>
              <a:gd name="connsiteX16" fmla="*/ 5779698 w 8540151"/>
              <a:gd name="connsiteY16" fmla="*/ 2967486 h 4175231"/>
              <a:gd name="connsiteX17" fmla="*/ 6383547 w 8540151"/>
              <a:gd name="connsiteY17" fmla="*/ 3312543 h 4175231"/>
              <a:gd name="connsiteX18" fmla="*/ 6538822 w 8540151"/>
              <a:gd name="connsiteY18" fmla="*/ 3381554 h 4175231"/>
              <a:gd name="connsiteX19" fmla="*/ 6711351 w 8540151"/>
              <a:gd name="connsiteY19" fmla="*/ 3467818 h 4175231"/>
              <a:gd name="connsiteX20" fmla="*/ 7211683 w 8540151"/>
              <a:gd name="connsiteY20" fmla="*/ 3692105 h 4175231"/>
              <a:gd name="connsiteX21" fmla="*/ 7591245 w 8540151"/>
              <a:gd name="connsiteY21" fmla="*/ 3881886 h 4175231"/>
              <a:gd name="connsiteX22" fmla="*/ 7919049 w 8540151"/>
              <a:gd name="connsiteY22" fmla="*/ 3968151 h 4175231"/>
              <a:gd name="connsiteX23" fmla="*/ 8229600 w 8540151"/>
              <a:gd name="connsiteY23" fmla="*/ 4088920 h 4175231"/>
              <a:gd name="connsiteX24" fmla="*/ 8471139 w 8540151"/>
              <a:gd name="connsiteY24" fmla="*/ 4157932 h 4175231"/>
              <a:gd name="connsiteX25" fmla="*/ 8540151 w 8540151"/>
              <a:gd name="connsiteY25" fmla="*/ 4175185 h 41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40151" h="4175231">
                <a:moveTo>
                  <a:pt x="0" y="0"/>
                </a:moveTo>
                <a:cubicBezTo>
                  <a:pt x="57509" y="11502"/>
                  <a:pt x="115631" y="20281"/>
                  <a:pt x="172528" y="34505"/>
                </a:cubicBezTo>
                <a:cubicBezTo>
                  <a:pt x="207814" y="43327"/>
                  <a:pt x="241281" y="58314"/>
                  <a:pt x="276045" y="69011"/>
                </a:cubicBezTo>
                <a:cubicBezTo>
                  <a:pt x="316061" y="81324"/>
                  <a:pt x="356558" y="92015"/>
                  <a:pt x="396815" y="103517"/>
                </a:cubicBezTo>
                <a:cubicBezTo>
                  <a:pt x="521374" y="196936"/>
                  <a:pt x="408156" y="120518"/>
                  <a:pt x="586596" y="207034"/>
                </a:cubicBezTo>
                <a:cubicBezTo>
                  <a:pt x="737021" y="279967"/>
                  <a:pt x="886378" y="355110"/>
                  <a:pt x="1035170" y="431320"/>
                </a:cubicBezTo>
                <a:cubicBezTo>
                  <a:pt x="1122186" y="475889"/>
                  <a:pt x="1207783" y="523176"/>
                  <a:pt x="1293962" y="569343"/>
                </a:cubicBezTo>
                <a:cubicBezTo>
                  <a:pt x="1368810" y="609440"/>
                  <a:pt x="1441511" y="653764"/>
                  <a:pt x="1518249" y="690113"/>
                </a:cubicBezTo>
                <a:cubicBezTo>
                  <a:pt x="1627517" y="741871"/>
                  <a:pt x="1741296" y="785019"/>
                  <a:pt x="1846053" y="845388"/>
                </a:cubicBezTo>
                <a:cubicBezTo>
                  <a:pt x="2081091" y="980833"/>
                  <a:pt x="2293533" y="1155393"/>
                  <a:pt x="2536166" y="1276709"/>
                </a:cubicBezTo>
                <a:cubicBezTo>
                  <a:pt x="2720196" y="1368724"/>
                  <a:pt x="2927592" y="1424221"/>
                  <a:pt x="3088256" y="1552754"/>
                </a:cubicBezTo>
                <a:cubicBezTo>
                  <a:pt x="3200209" y="1642318"/>
                  <a:pt x="3210370" y="1655530"/>
                  <a:pt x="3364302" y="1742535"/>
                </a:cubicBezTo>
                <a:cubicBezTo>
                  <a:pt x="3978633" y="2089764"/>
                  <a:pt x="3075893" y="1555197"/>
                  <a:pt x="3864634" y="1949569"/>
                </a:cubicBezTo>
                <a:cubicBezTo>
                  <a:pt x="3968788" y="2001646"/>
                  <a:pt x="4055492" y="2083978"/>
                  <a:pt x="4157932" y="2139351"/>
                </a:cubicBezTo>
                <a:cubicBezTo>
                  <a:pt x="4268887" y="2199327"/>
                  <a:pt x="4390824" y="2236942"/>
                  <a:pt x="4502988" y="2294626"/>
                </a:cubicBezTo>
                <a:cubicBezTo>
                  <a:pt x="4793601" y="2444084"/>
                  <a:pt x="5076529" y="2608088"/>
                  <a:pt x="5365630" y="2760452"/>
                </a:cubicBezTo>
                <a:cubicBezTo>
                  <a:pt x="5502145" y="2832399"/>
                  <a:pt x="5648025" y="2887019"/>
                  <a:pt x="5779698" y="2967486"/>
                </a:cubicBezTo>
                <a:cubicBezTo>
                  <a:pt x="6068376" y="3143901"/>
                  <a:pt x="6089045" y="3165292"/>
                  <a:pt x="6383547" y="3312543"/>
                </a:cubicBezTo>
                <a:cubicBezTo>
                  <a:pt x="6434207" y="3337873"/>
                  <a:pt x="6487634" y="3357307"/>
                  <a:pt x="6538822" y="3381554"/>
                </a:cubicBezTo>
                <a:cubicBezTo>
                  <a:pt x="6596930" y="3409079"/>
                  <a:pt x="6652971" y="3440874"/>
                  <a:pt x="6711351" y="3467818"/>
                </a:cubicBezTo>
                <a:cubicBezTo>
                  <a:pt x="6877297" y="3544408"/>
                  <a:pt x="7048210" y="3610369"/>
                  <a:pt x="7211683" y="3692105"/>
                </a:cubicBezTo>
                <a:cubicBezTo>
                  <a:pt x="7338204" y="3755365"/>
                  <a:pt x="7459469" y="3830461"/>
                  <a:pt x="7591245" y="3881886"/>
                </a:cubicBezTo>
                <a:cubicBezTo>
                  <a:pt x="7696502" y="3922962"/>
                  <a:pt x="7811572" y="3933294"/>
                  <a:pt x="7919049" y="3968151"/>
                </a:cubicBezTo>
                <a:cubicBezTo>
                  <a:pt x="8024700" y="4002416"/>
                  <a:pt x="8124563" y="4052814"/>
                  <a:pt x="8229600" y="4088920"/>
                </a:cubicBezTo>
                <a:cubicBezTo>
                  <a:pt x="8308787" y="4116141"/>
                  <a:pt x="8390807" y="4134305"/>
                  <a:pt x="8471139" y="4157932"/>
                </a:cubicBezTo>
                <a:cubicBezTo>
                  <a:pt x="8535982" y="4177004"/>
                  <a:pt x="8502300" y="4175185"/>
                  <a:pt x="8540151" y="4175185"/>
                </a:cubicBezTo>
              </a:path>
            </a:pathLst>
          </a:custGeom>
          <a:noFill/>
          <a:ln w="190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938068" y="1086975"/>
            <a:ext cx="8315864" cy="4364966"/>
          </a:xfrm>
          <a:custGeom>
            <a:avLst/>
            <a:gdLst>
              <a:gd name="connsiteX0" fmla="*/ 0 w 8315864"/>
              <a:gd name="connsiteY0" fmla="*/ 4364966 h 4364966"/>
              <a:gd name="connsiteX1" fmla="*/ 224287 w 8315864"/>
              <a:gd name="connsiteY1" fmla="*/ 4226943 h 4364966"/>
              <a:gd name="connsiteX2" fmla="*/ 603849 w 8315864"/>
              <a:gd name="connsiteY2" fmla="*/ 4002656 h 4364966"/>
              <a:gd name="connsiteX3" fmla="*/ 1311215 w 8315864"/>
              <a:gd name="connsiteY3" fmla="*/ 3571335 h 4364966"/>
              <a:gd name="connsiteX4" fmla="*/ 2087593 w 8315864"/>
              <a:gd name="connsiteY4" fmla="*/ 3243532 h 4364966"/>
              <a:gd name="connsiteX5" fmla="*/ 2329132 w 8315864"/>
              <a:gd name="connsiteY5" fmla="*/ 3140015 h 4364966"/>
              <a:gd name="connsiteX6" fmla="*/ 3105510 w 8315864"/>
              <a:gd name="connsiteY6" fmla="*/ 2898475 h 4364966"/>
              <a:gd name="connsiteX7" fmla="*/ 3485072 w 8315864"/>
              <a:gd name="connsiteY7" fmla="*/ 2743200 h 4364966"/>
              <a:gd name="connsiteX8" fmla="*/ 3709359 w 8315864"/>
              <a:gd name="connsiteY8" fmla="*/ 2656935 h 4364966"/>
              <a:gd name="connsiteX9" fmla="*/ 3864634 w 8315864"/>
              <a:gd name="connsiteY9" fmla="*/ 2605177 h 4364966"/>
              <a:gd name="connsiteX10" fmla="*/ 4157932 w 8315864"/>
              <a:gd name="connsiteY10" fmla="*/ 2518913 h 4364966"/>
              <a:gd name="connsiteX11" fmla="*/ 4572000 w 8315864"/>
              <a:gd name="connsiteY11" fmla="*/ 2329132 h 4364966"/>
              <a:gd name="connsiteX12" fmla="*/ 4692770 w 8315864"/>
              <a:gd name="connsiteY12" fmla="*/ 2260120 h 4364966"/>
              <a:gd name="connsiteX13" fmla="*/ 4951563 w 8315864"/>
              <a:gd name="connsiteY13" fmla="*/ 2156603 h 4364966"/>
              <a:gd name="connsiteX14" fmla="*/ 5158597 w 8315864"/>
              <a:gd name="connsiteY14" fmla="*/ 2053086 h 4364966"/>
              <a:gd name="connsiteX15" fmla="*/ 5262113 w 8315864"/>
              <a:gd name="connsiteY15" fmla="*/ 2018581 h 4364966"/>
              <a:gd name="connsiteX16" fmla="*/ 5434642 w 8315864"/>
              <a:gd name="connsiteY16" fmla="*/ 1915064 h 4364966"/>
              <a:gd name="connsiteX17" fmla="*/ 5538159 w 8315864"/>
              <a:gd name="connsiteY17" fmla="*/ 1880558 h 4364966"/>
              <a:gd name="connsiteX18" fmla="*/ 5641676 w 8315864"/>
              <a:gd name="connsiteY18" fmla="*/ 1811547 h 4364966"/>
              <a:gd name="connsiteX19" fmla="*/ 6021238 w 8315864"/>
              <a:gd name="connsiteY19" fmla="*/ 1621766 h 4364966"/>
              <a:gd name="connsiteX20" fmla="*/ 6193766 w 8315864"/>
              <a:gd name="connsiteY20" fmla="*/ 1500996 h 4364966"/>
              <a:gd name="connsiteX21" fmla="*/ 6314536 w 8315864"/>
              <a:gd name="connsiteY21" fmla="*/ 1431985 h 4364966"/>
              <a:gd name="connsiteX22" fmla="*/ 6366295 w 8315864"/>
              <a:gd name="connsiteY22" fmla="*/ 1380226 h 4364966"/>
              <a:gd name="connsiteX23" fmla="*/ 6469812 w 8315864"/>
              <a:gd name="connsiteY23" fmla="*/ 1311215 h 4364966"/>
              <a:gd name="connsiteX24" fmla="*/ 6521570 w 8315864"/>
              <a:gd name="connsiteY24" fmla="*/ 1276709 h 4364966"/>
              <a:gd name="connsiteX25" fmla="*/ 6625087 w 8315864"/>
              <a:gd name="connsiteY25" fmla="*/ 1190445 h 4364966"/>
              <a:gd name="connsiteX26" fmla="*/ 6745857 w 8315864"/>
              <a:gd name="connsiteY26" fmla="*/ 1086928 h 4364966"/>
              <a:gd name="connsiteX27" fmla="*/ 6832121 w 8315864"/>
              <a:gd name="connsiteY27" fmla="*/ 1035169 h 4364966"/>
              <a:gd name="connsiteX28" fmla="*/ 6935638 w 8315864"/>
              <a:gd name="connsiteY28" fmla="*/ 948905 h 4364966"/>
              <a:gd name="connsiteX29" fmla="*/ 6987397 w 8315864"/>
              <a:gd name="connsiteY29" fmla="*/ 914400 h 4364966"/>
              <a:gd name="connsiteX30" fmla="*/ 7228936 w 8315864"/>
              <a:gd name="connsiteY30" fmla="*/ 724618 h 4364966"/>
              <a:gd name="connsiteX31" fmla="*/ 7401464 w 8315864"/>
              <a:gd name="connsiteY31" fmla="*/ 638354 h 4364966"/>
              <a:gd name="connsiteX32" fmla="*/ 7487729 w 8315864"/>
              <a:gd name="connsiteY32" fmla="*/ 586596 h 4364966"/>
              <a:gd name="connsiteX33" fmla="*/ 7556740 w 8315864"/>
              <a:gd name="connsiteY33" fmla="*/ 534837 h 4364966"/>
              <a:gd name="connsiteX34" fmla="*/ 7608498 w 8315864"/>
              <a:gd name="connsiteY34" fmla="*/ 500332 h 4364966"/>
              <a:gd name="connsiteX35" fmla="*/ 7729268 w 8315864"/>
              <a:gd name="connsiteY35" fmla="*/ 379562 h 4364966"/>
              <a:gd name="connsiteX36" fmla="*/ 7884544 w 8315864"/>
              <a:gd name="connsiteY36" fmla="*/ 276045 h 4364966"/>
              <a:gd name="connsiteX37" fmla="*/ 7953555 w 8315864"/>
              <a:gd name="connsiteY37" fmla="*/ 241539 h 4364966"/>
              <a:gd name="connsiteX38" fmla="*/ 8057072 w 8315864"/>
              <a:gd name="connsiteY38" fmla="*/ 172528 h 4364966"/>
              <a:gd name="connsiteX39" fmla="*/ 8212347 w 8315864"/>
              <a:gd name="connsiteY39" fmla="*/ 51758 h 4364966"/>
              <a:gd name="connsiteX40" fmla="*/ 8315864 w 8315864"/>
              <a:gd name="connsiteY40" fmla="*/ 0 h 43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15864" h="4364966">
                <a:moveTo>
                  <a:pt x="0" y="4364966"/>
                </a:moveTo>
                <a:cubicBezTo>
                  <a:pt x="239788" y="4245071"/>
                  <a:pt x="-45881" y="4394633"/>
                  <a:pt x="224287" y="4226943"/>
                </a:cubicBezTo>
                <a:cubicBezTo>
                  <a:pt x="349149" y="4149442"/>
                  <a:pt x="481572" y="4084174"/>
                  <a:pt x="603849" y="4002656"/>
                </a:cubicBezTo>
                <a:cubicBezTo>
                  <a:pt x="935337" y="3781664"/>
                  <a:pt x="987763" y="3726592"/>
                  <a:pt x="1311215" y="3571335"/>
                </a:cubicBezTo>
                <a:cubicBezTo>
                  <a:pt x="2400875" y="3048299"/>
                  <a:pt x="1524335" y="3460170"/>
                  <a:pt x="2087593" y="3243532"/>
                </a:cubicBezTo>
                <a:cubicBezTo>
                  <a:pt x="2169350" y="3212087"/>
                  <a:pt x="2246173" y="3168137"/>
                  <a:pt x="2329132" y="3140015"/>
                </a:cubicBezTo>
                <a:cubicBezTo>
                  <a:pt x="2585813" y="3053004"/>
                  <a:pt x="2854661" y="3001095"/>
                  <a:pt x="3105510" y="2898475"/>
                </a:cubicBezTo>
                <a:cubicBezTo>
                  <a:pt x="3232031" y="2846717"/>
                  <a:pt x="3361086" y="2800765"/>
                  <a:pt x="3485072" y="2743200"/>
                </a:cubicBezTo>
                <a:cubicBezTo>
                  <a:pt x="3708908" y="2639276"/>
                  <a:pt x="3462731" y="2692168"/>
                  <a:pt x="3709359" y="2656935"/>
                </a:cubicBezTo>
                <a:cubicBezTo>
                  <a:pt x="3761117" y="2639682"/>
                  <a:pt x="3812293" y="2620571"/>
                  <a:pt x="3864634" y="2605177"/>
                </a:cubicBezTo>
                <a:cubicBezTo>
                  <a:pt x="3998706" y="2565744"/>
                  <a:pt x="4023104" y="2576113"/>
                  <a:pt x="4157932" y="2518913"/>
                </a:cubicBezTo>
                <a:cubicBezTo>
                  <a:pt x="4297703" y="2459616"/>
                  <a:pt x="4435330" y="2395263"/>
                  <a:pt x="4572000" y="2329132"/>
                </a:cubicBezTo>
                <a:cubicBezTo>
                  <a:pt x="4613737" y="2308937"/>
                  <a:pt x="4650560" y="2279306"/>
                  <a:pt x="4692770" y="2260120"/>
                </a:cubicBezTo>
                <a:cubicBezTo>
                  <a:pt x="4777352" y="2221674"/>
                  <a:pt x="4866661" y="2194337"/>
                  <a:pt x="4951563" y="2156603"/>
                </a:cubicBezTo>
                <a:cubicBezTo>
                  <a:pt x="5022070" y="2125267"/>
                  <a:pt x="5088090" y="2084422"/>
                  <a:pt x="5158597" y="2053086"/>
                </a:cubicBezTo>
                <a:cubicBezTo>
                  <a:pt x="5191834" y="2038314"/>
                  <a:pt x="5228343" y="2032089"/>
                  <a:pt x="5262113" y="2018581"/>
                </a:cubicBezTo>
                <a:cubicBezTo>
                  <a:pt x="5391227" y="1966935"/>
                  <a:pt x="5272623" y="1996073"/>
                  <a:pt x="5434642" y="1915064"/>
                </a:cubicBezTo>
                <a:cubicBezTo>
                  <a:pt x="5467174" y="1898798"/>
                  <a:pt x="5505627" y="1896824"/>
                  <a:pt x="5538159" y="1880558"/>
                </a:cubicBezTo>
                <a:cubicBezTo>
                  <a:pt x="5575251" y="1862012"/>
                  <a:pt x="5605120" y="1831130"/>
                  <a:pt x="5641676" y="1811547"/>
                </a:cubicBezTo>
                <a:cubicBezTo>
                  <a:pt x="5766365" y="1744749"/>
                  <a:pt x="5905354" y="1702885"/>
                  <a:pt x="6021238" y="1621766"/>
                </a:cubicBezTo>
                <a:cubicBezTo>
                  <a:pt x="6078747" y="1581509"/>
                  <a:pt x="6134829" y="1539132"/>
                  <a:pt x="6193766" y="1500996"/>
                </a:cubicBezTo>
                <a:cubicBezTo>
                  <a:pt x="6232693" y="1475808"/>
                  <a:pt x="6276552" y="1458574"/>
                  <a:pt x="6314536" y="1431985"/>
                </a:cubicBezTo>
                <a:cubicBezTo>
                  <a:pt x="6334525" y="1417993"/>
                  <a:pt x="6347035" y="1395206"/>
                  <a:pt x="6366295" y="1380226"/>
                </a:cubicBezTo>
                <a:cubicBezTo>
                  <a:pt x="6399030" y="1354766"/>
                  <a:pt x="6435306" y="1334219"/>
                  <a:pt x="6469812" y="1311215"/>
                </a:cubicBezTo>
                <a:cubicBezTo>
                  <a:pt x="6487065" y="1299713"/>
                  <a:pt x="6506908" y="1291371"/>
                  <a:pt x="6521570" y="1276709"/>
                </a:cubicBezTo>
                <a:cubicBezTo>
                  <a:pt x="6644522" y="1153760"/>
                  <a:pt x="6504986" y="1286526"/>
                  <a:pt x="6625087" y="1190445"/>
                </a:cubicBezTo>
                <a:cubicBezTo>
                  <a:pt x="6666489" y="1157323"/>
                  <a:pt x="6703440" y="1118741"/>
                  <a:pt x="6745857" y="1086928"/>
                </a:cubicBezTo>
                <a:cubicBezTo>
                  <a:pt x="6772684" y="1066808"/>
                  <a:pt x="6805001" y="1054893"/>
                  <a:pt x="6832121" y="1035169"/>
                </a:cubicBezTo>
                <a:cubicBezTo>
                  <a:pt x="6868446" y="1008750"/>
                  <a:pt x="6900183" y="976481"/>
                  <a:pt x="6935638" y="948905"/>
                </a:cubicBezTo>
                <a:cubicBezTo>
                  <a:pt x="6952006" y="936175"/>
                  <a:pt x="6971468" y="927674"/>
                  <a:pt x="6987397" y="914400"/>
                </a:cubicBezTo>
                <a:cubicBezTo>
                  <a:pt x="7103447" y="817692"/>
                  <a:pt x="6990627" y="843772"/>
                  <a:pt x="7228936" y="724618"/>
                </a:cubicBezTo>
                <a:cubicBezTo>
                  <a:pt x="7286445" y="695863"/>
                  <a:pt x="7346329" y="671434"/>
                  <a:pt x="7401464" y="638354"/>
                </a:cubicBezTo>
                <a:cubicBezTo>
                  <a:pt x="7430219" y="621101"/>
                  <a:pt x="7459827" y="605197"/>
                  <a:pt x="7487729" y="586596"/>
                </a:cubicBezTo>
                <a:cubicBezTo>
                  <a:pt x="7511654" y="570646"/>
                  <a:pt x="7533341" y="551550"/>
                  <a:pt x="7556740" y="534837"/>
                </a:cubicBezTo>
                <a:cubicBezTo>
                  <a:pt x="7573613" y="522785"/>
                  <a:pt x="7591625" y="512384"/>
                  <a:pt x="7608498" y="500332"/>
                </a:cubicBezTo>
                <a:cubicBezTo>
                  <a:pt x="7769526" y="385312"/>
                  <a:pt x="7591246" y="517584"/>
                  <a:pt x="7729268" y="379562"/>
                </a:cubicBezTo>
                <a:cubicBezTo>
                  <a:pt x="7761687" y="347143"/>
                  <a:pt x="7847581" y="296580"/>
                  <a:pt x="7884544" y="276045"/>
                </a:cubicBezTo>
                <a:cubicBezTo>
                  <a:pt x="7907026" y="263555"/>
                  <a:pt x="7931501" y="254771"/>
                  <a:pt x="7953555" y="241539"/>
                </a:cubicBezTo>
                <a:cubicBezTo>
                  <a:pt x="7989116" y="220203"/>
                  <a:pt x="8024337" y="197989"/>
                  <a:pt x="8057072" y="172528"/>
                </a:cubicBezTo>
                <a:cubicBezTo>
                  <a:pt x="8108830" y="132271"/>
                  <a:pt x="8153699" y="81082"/>
                  <a:pt x="8212347" y="51758"/>
                </a:cubicBezTo>
                <a:lnTo>
                  <a:pt x="8315864" y="0"/>
                </a:lnTo>
              </a:path>
            </a:pathLst>
          </a:custGeom>
          <a:noFill/>
          <a:ln w="190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 indelible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762096229"/>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07697"/>
            <a:ext cx="11538286" cy="532562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should be sure that our attitude toward </a:t>
            </a:r>
            <a:r>
              <a:rPr lang="en-US" sz="5500" b="1" u="sng"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ALL</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people proves that our Christianity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genuine</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one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way to tell we are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increasingly knowing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our Father is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when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react to others </a:t>
            </a: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 does!</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 indelible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4017520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2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2214769" y="1154680"/>
            <a:ext cx="7762461" cy="1944583"/>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is </a:t>
            </a:r>
            <a:r>
              <a:rPr lang="en-US" sz="7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normal</a:t>
            </a:r>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to love your family and friends </a:t>
            </a:r>
            <a:endParaRPr lang="en-US" sz="7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2214769" y="3717233"/>
            <a:ext cx="7441096" cy="1944583"/>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is </a:t>
            </a:r>
            <a:r>
              <a:rPr lang="en-US" sz="7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a:t>
            </a:r>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7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normal</a:t>
            </a:r>
            <a:r>
              <a:rPr lang="en-US" sz="7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to love your enemies</a:t>
            </a:r>
            <a:endParaRPr lang="en-US" sz="7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5745836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07697"/>
            <a:ext cx="11538286" cy="532562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Leviticus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19:18</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not seek revenge or bear a grudge against anyone among your people, but love your </a:t>
            </a:r>
            <a:r>
              <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neighbor</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as yourself. I am the Lord</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685800" indent="-685800" algn="l">
              <a:lnSpc>
                <a:spcPct val="85000"/>
              </a:lnSpc>
              <a:spcBef>
                <a:spcPts val="120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taught even one’s enemy is his neighbor</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love and hate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636410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95715" y="1087196"/>
            <a:ext cx="11538286" cy="546338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BC9380"/>
              </a:buClr>
              <a:buSzPct val="100000"/>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5:44</a:t>
            </a:r>
            <a:r>
              <a:rPr lang="en-US" sz="4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(NKJV)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But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 say to you,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love</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your enemies,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bless</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those who curse you,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do good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to</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who hate you, and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pray for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who spitefully use you and persecute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bless</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here means to "speak well of" or "speak well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is </a:t>
            </a: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 eas</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 to bless or… when they…</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love and hate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871685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95715" y="1173461"/>
            <a:ext cx="11538286" cy="546338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BC9380"/>
              </a:buClr>
              <a:buSzPct val="100000"/>
            </a:pPr>
            <a:r>
              <a:rPr lang="en-US" sz="55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Ephesians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6:12</a:t>
            </a:r>
            <a:r>
              <a:rPr lang="en-US" sz="4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4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NASB)</a:t>
            </a:r>
          </a:p>
          <a:p>
            <a:pPr algn="l">
              <a:lnSpc>
                <a:spcPct val="85000"/>
              </a:lnSpc>
              <a:spcBef>
                <a:spcPts val="0"/>
              </a:spcBef>
              <a:spcAft>
                <a:spcPts val="12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our struggle is not against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flesh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blood, but against the rulers, against the powers, against the world forces of this darkness, against the spiritual forces of wickedness in the heavenly places.</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love and hate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637977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95715" y="1224951"/>
            <a:ext cx="11538286" cy="530837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when Christians… </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bless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who curse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them</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good to those who hate them</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pray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those who persecute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them</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algn="l">
              <a:lnSpc>
                <a:spcPct val="85000"/>
              </a:lnSpc>
              <a:spcBef>
                <a:spcPts val="0"/>
              </a:spcBef>
              <a:spcAft>
                <a:spcPts val="6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a:t>
            </a:r>
            <a:r>
              <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presupposes</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forgiveness</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a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willingness </a:t>
            </a:r>
            <a:b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to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obey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command</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love and hate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234564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06" y="-3296"/>
            <a:ext cx="10463092" cy="6861296"/>
          </a:xfrm>
          <a:prstGeom prst="rect">
            <a:avLst/>
          </a:prstGeom>
        </p:spPr>
      </p:pic>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like Father like son</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7486940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07697"/>
            <a:ext cx="11538286" cy="532562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common grace vs. special (saving) grace</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Romans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5:7-8</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7</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Very rarely will anyone die for a righteous person, though for a good person someone might possibly dare to die.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8</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But God demonstrates his own love for us in this: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While we were still sinners, Christ died for us</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like Father like son</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317243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67676" y="1570006"/>
            <a:ext cx="10856648" cy="3743865"/>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600"/>
              </a:spcAft>
              <a:buClr>
                <a:srgbClr val="BC9380"/>
              </a:buClr>
              <a:buSzPct val="100000"/>
            </a:pPr>
            <a:r>
              <a:rPr lang="en-US" sz="9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9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Don’t cross oceans for people who wouldn’t cross a puddle for you.”</a:t>
            </a:r>
            <a:endParaRPr lang="en-US" sz="9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2" name="Freeform 1"/>
          <p:cNvSpPr/>
          <p:nvPr/>
        </p:nvSpPr>
        <p:spPr>
          <a:xfrm>
            <a:off x="1713781" y="1181842"/>
            <a:ext cx="8540151" cy="4175231"/>
          </a:xfrm>
          <a:custGeom>
            <a:avLst/>
            <a:gdLst>
              <a:gd name="connsiteX0" fmla="*/ 0 w 8540151"/>
              <a:gd name="connsiteY0" fmla="*/ 0 h 4175231"/>
              <a:gd name="connsiteX1" fmla="*/ 172528 w 8540151"/>
              <a:gd name="connsiteY1" fmla="*/ 34505 h 4175231"/>
              <a:gd name="connsiteX2" fmla="*/ 276045 w 8540151"/>
              <a:gd name="connsiteY2" fmla="*/ 69011 h 4175231"/>
              <a:gd name="connsiteX3" fmla="*/ 396815 w 8540151"/>
              <a:gd name="connsiteY3" fmla="*/ 103517 h 4175231"/>
              <a:gd name="connsiteX4" fmla="*/ 586596 w 8540151"/>
              <a:gd name="connsiteY4" fmla="*/ 207034 h 4175231"/>
              <a:gd name="connsiteX5" fmla="*/ 1035170 w 8540151"/>
              <a:gd name="connsiteY5" fmla="*/ 431320 h 4175231"/>
              <a:gd name="connsiteX6" fmla="*/ 1293962 w 8540151"/>
              <a:gd name="connsiteY6" fmla="*/ 569343 h 4175231"/>
              <a:gd name="connsiteX7" fmla="*/ 1518249 w 8540151"/>
              <a:gd name="connsiteY7" fmla="*/ 690113 h 4175231"/>
              <a:gd name="connsiteX8" fmla="*/ 1846053 w 8540151"/>
              <a:gd name="connsiteY8" fmla="*/ 845388 h 4175231"/>
              <a:gd name="connsiteX9" fmla="*/ 2536166 w 8540151"/>
              <a:gd name="connsiteY9" fmla="*/ 1276709 h 4175231"/>
              <a:gd name="connsiteX10" fmla="*/ 3088256 w 8540151"/>
              <a:gd name="connsiteY10" fmla="*/ 1552754 h 4175231"/>
              <a:gd name="connsiteX11" fmla="*/ 3364302 w 8540151"/>
              <a:gd name="connsiteY11" fmla="*/ 1742535 h 4175231"/>
              <a:gd name="connsiteX12" fmla="*/ 3864634 w 8540151"/>
              <a:gd name="connsiteY12" fmla="*/ 1949569 h 4175231"/>
              <a:gd name="connsiteX13" fmla="*/ 4157932 w 8540151"/>
              <a:gd name="connsiteY13" fmla="*/ 2139351 h 4175231"/>
              <a:gd name="connsiteX14" fmla="*/ 4502988 w 8540151"/>
              <a:gd name="connsiteY14" fmla="*/ 2294626 h 4175231"/>
              <a:gd name="connsiteX15" fmla="*/ 5365630 w 8540151"/>
              <a:gd name="connsiteY15" fmla="*/ 2760452 h 4175231"/>
              <a:gd name="connsiteX16" fmla="*/ 5779698 w 8540151"/>
              <a:gd name="connsiteY16" fmla="*/ 2967486 h 4175231"/>
              <a:gd name="connsiteX17" fmla="*/ 6383547 w 8540151"/>
              <a:gd name="connsiteY17" fmla="*/ 3312543 h 4175231"/>
              <a:gd name="connsiteX18" fmla="*/ 6538822 w 8540151"/>
              <a:gd name="connsiteY18" fmla="*/ 3381554 h 4175231"/>
              <a:gd name="connsiteX19" fmla="*/ 6711351 w 8540151"/>
              <a:gd name="connsiteY19" fmla="*/ 3467818 h 4175231"/>
              <a:gd name="connsiteX20" fmla="*/ 7211683 w 8540151"/>
              <a:gd name="connsiteY20" fmla="*/ 3692105 h 4175231"/>
              <a:gd name="connsiteX21" fmla="*/ 7591245 w 8540151"/>
              <a:gd name="connsiteY21" fmla="*/ 3881886 h 4175231"/>
              <a:gd name="connsiteX22" fmla="*/ 7919049 w 8540151"/>
              <a:gd name="connsiteY22" fmla="*/ 3968151 h 4175231"/>
              <a:gd name="connsiteX23" fmla="*/ 8229600 w 8540151"/>
              <a:gd name="connsiteY23" fmla="*/ 4088920 h 4175231"/>
              <a:gd name="connsiteX24" fmla="*/ 8471139 w 8540151"/>
              <a:gd name="connsiteY24" fmla="*/ 4157932 h 4175231"/>
              <a:gd name="connsiteX25" fmla="*/ 8540151 w 8540151"/>
              <a:gd name="connsiteY25" fmla="*/ 4175185 h 41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40151" h="4175231">
                <a:moveTo>
                  <a:pt x="0" y="0"/>
                </a:moveTo>
                <a:cubicBezTo>
                  <a:pt x="57509" y="11502"/>
                  <a:pt x="115631" y="20281"/>
                  <a:pt x="172528" y="34505"/>
                </a:cubicBezTo>
                <a:cubicBezTo>
                  <a:pt x="207814" y="43327"/>
                  <a:pt x="241281" y="58314"/>
                  <a:pt x="276045" y="69011"/>
                </a:cubicBezTo>
                <a:cubicBezTo>
                  <a:pt x="316061" y="81324"/>
                  <a:pt x="356558" y="92015"/>
                  <a:pt x="396815" y="103517"/>
                </a:cubicBezTo>
                <a:cubicBezTo>
                  <a:pt x="521374" y="196936"/>
                  <a:pt x="408156" y="120518"/>
                  <a:pt x="586596" y="207034"/>
                </a:cubicBezTo>
                <a:cubicBezTo>
                  <a:pt x="737021" y="279967"/>
                  <a:pt x="886378" y="355110"/>
                  <a:pt x="1035170" y="431320"/>
                </a:cubicBezTo>
                <a:cubicBezTo>
                  <a:pt x="1122186" y="475889"/>
                  <a:pt x="1207783" y="523176"/>
                  <a:pt x="1293962" y="569343"/>
                </a:cubicBezTo>
                <a:cubicBezTo>
                  <a:pt x="1368810" y="609440"/>
                  <a:pt x="1441511" y="653764"/>
                  <a:pt x="1518249" y="690113"/>
                </a:cubicBezTo>
                <a:cubicBezTo>
                  <a:pt x="1627517" y="741871"/>
                  <a:pt x="1741296" y="785019"/>
                  <a:pt x="1846053" y="845388"/>
                </a:cubicBezTo>
                <a:cubicBezTo>
                  <a:pt x="2081091" y="980833"/>
                  <a:pt x="2293533" y="1155393"/>
                  <a:pt x="2536166" y="1276709"/>
                </a:cubicBezTo>
                <a:cubicBezTo>
                  <a:pt x="2720196" y="1368724"/>
                  <a:pt x="2927592" y="1424221"/>
                  <a:pt x="3088256" y="1552754"/>
                </a:cubicBezTo>
                <a:cubicBezTo>
                  <a:pt x="3200209" y="1642318"/>
                  <a:pt x="3210370" y="1655530"/>
                  <a:pt x="3364302" y="1742535"/>
                </a:cubicBezTo>
                <a:cubicBezTo>
                  <a:pt x="3978633" y="2089764"/>
                  <a:pt x="3075893" y="1555197"/>
                  <a:pt x="3864634" y="1949569"/>
                </a:cubicBezTo>
                <a:cubicBezTo>
                  <a:pt x="3968788" y="2001646"/>
                  <a:pt x="4055492" y="2083978"/>
                  <a:pt x="4157932" y="2139351"/>
                </a:cubicBezTo>
                <a:cubicBezTo>
                  <a:pt x="4268887" y="2199327"/>
                  <a:pt x="4390824" y="2236942"/>
                  <a:pt x="4502988" y="2294626"/>
                </a:cubicBezTo>
                <a:cubicBezTo>
                  <a:pt x="4793601" y="2444084"/>
                  <a:pt x="5076529" y="2608088"/>
                  <a:pt x="5365630" y="2760452"/>
                </a:cubicBezTo>
                <a:cubicBezTo>
                  <a:pt x="5502145" y="2832399"/>
                  <a:pt x="5648025" y="2887019"/>
                  <a:pt x="5779698" y="2967486"/>
                </a:cubicBezTo>
                <a:cubicBezTo>
                  <a:pt x="6068376" y="3143901"/>
                  <a:pt x="6089045" y="3165292"/>
                  <a:pt x="6383547" y="3312543"/>
                </a:cubicBezTo>
                <a:cubicBezTo>
                  <a:pt x="6434207" y="3337873"/>
                  <a:pt x="6487634" y="3357307"/>
                  <a:pt x="6538822" y="3381554"/>
                </a:cubicBezTo>
                <a:cubicBezTo>
                  <a:pt x="6596930" y="3409079"/>
                  <a:pt x="6652971" y="3440874"/>
                  <a:pt x="6711351" y="3467818"/>
                </a:cubicBezTo>
                <a:cubicBezTo>
                  <a:pt x="6877297" y="3544408"/>
                  <a:pt x="7048210" y="3610369"/>
                  <a:pt x="7211683" y="3692105"/>
                </a:cubicBezTo>
                <a:cubicBezTo>
                  <a:pt x="7338204" y="3755365"/>
                  <a:pt x="7459469" y="3830461"/>
                  <a:pt x="7591245" y="3881886"/>
                </a:cubicBezTo>
                <a:cubicBezTo>
                  <a:pt x="7696502" y="3922962"/>
                  <a:pt x="7811572" y="3933294"/>
                  <a:pt x="7919049" y="3968151"/>
                </a:cubicBezTo>
                <a:cubicBezTo>
                  <a:pt x="8024700" y="4002416"/>
                  <a:pt x="8124563" y="4052814"/>
                  <a:pt x="8229600" y="4088920"/>
                </a:cubicBezTo>
                <a:cubicBezTo>
                  <a:pt x="8308787" y="4116141"/>
                  <a:pt x="8390807" y="4134305"/>
                  <a:pt x="8471139" y="4157932"/>
                </a:cubicBezTo>
                <a:cubicBezTo>
                  <a:pt x="8535982" y="4177004"/>
                  <a:pt x="8502300" y="4175185"/>
                  <a:pt x="8540151" y="4175185"/>
                </a:cubicBezTo>
              </a:path>
            </a:pathLst>
          </a:custGeom>
          <a:noFill/>
          <a:ln w="190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938068" y="1086975"/>
            <a:ext cx="8315864" cy="4364966"/>
          </a:xfrm>
          <a:custGeom>
            <a:avLst/>
            <a:gdLst>
              <a:gd name="connsiteX0" fmla="*/ 0 w 8315864"/>
              <a:gd name="connsiteY0" fmla="*/ 4364966 h 4364966"/>
              <a:gd name="connsiteX1" fmla="*/ 224287 w 8315864"/>
              <a:gd name="connsiteY1" fmla="*/ 4226943 h 4364966"/>
              <a:gd name="connsiteX2" fmla="*/ 603849 w 8315864"/>
              <a:gd name="connsiteY2" fmla="*/ 4002656 h 4364966"/>
              <a:gd name="connsiteX3" fmla="*/ 1311215 w 8315864"/>
              <a:gd name="connsiteY3" fmla="*/ 3571335 h 4364966"/>
              <a:gd name="connsiteX4" fmla="*/ 2087593 w 8315864"/>
              <a:gd name="connsiteY4" fmla="*/ 3243532 h 4364966"/>
              <a:gd name="connsiteX5" fmla="*/ 2329132 w 8315864"/>
              <a:gd name="connsiteY5" fmla="*/ 3140015 h 4364966"/>
              <a:gd name="connsiteX6" fmla="*/ 3105510 w 8315864"/>
              <a:gd name="connsiteY6" fmla="*/ 2898475 h 4364966"/>
              <a:gd name="connsiteX7" fmla="*/ 3485072 w 8315864"/>
              <a:gd name="connsiteY7" fmla="*/ 2743200 h 4364966"/>
              <a:gd name="connsiteX8" fmla="*/ 3709359 w 8315864"/>
              <a:gd name="connsiteY8" fmla="*/ 2656935 h 4364966"/>
              <a:gd name="connsiteX9" fmla="*/ 3864634 w 8315864"/>
              <a:gd name="connsiteY9" fmla="*/ 2605177 h 4364966"/>
              <a:gd name="connsiteX10" fmla="*/ 4157932 w 8315864"/>
              <a:gd name="connsiteY10" fmla="*/ 2518913 h 4364966"/>
              <a:gd name="connsiteX11" fmla="*/ 4572000 w 8315864"/>
              <a:gd name="connsiteY11" fmla="*/ 2329132 h 4364966"/>
              <a:gd name="connsiteX12" fmla="*/ 4692770 w 8315864"/>
              <a:gd name="connsiteY12" fmla="*/ 2260120 h 4364966"/>
              <a:gd name="connsiteX13" fmla="*/ 4951563 w 8315864"/>
              <a:gd name="connsiteY13" fmla="*/ 2156603 h 4364966"/>
              <a:gd name="connsiteX14" fmla="*/ 5158597 w 8315864"/>
              <a:gd name="connsiteY14" fmla="*/ 2053086 h 4364966"/>
              <a:gd name="connsiteX15" fmla="*/ 5262113 w 8315864"/>
              <a:gd name="connsiteY15" fmla="*/ 2018581 h 4364966"/>
              <a:gd name="connsiteX16" fmla="*/ 5434642 w 8315864"/>
              <a:gd name="connsiteY16" fmla="*/ 1915064 h 4364966"/>
              <a:gd name="connsiteX17" fmla="*/ 5538159 w 8315864"/>
              <a:gd name="connsiteY17" fmla="*/ 1880558 h 4364966"/>
              <a:gd name="connsiteX18" fmla="*/ 5641676 w 8315864"/>
              <a:gd name="connsiteY18" fmla="*/ 1811547 h 4364966"/>
              <a:gd name="connsiteX19" fmla="*/ 6021238 w 8315864"/>
              <a:gd name="connsiteY19" fmla="*/ 1621766 h 4364966"/>
              <a:gd name="connsiteX20" fmla="*/ 6193766 w 8315864"/>
              <a:gd name="connsiteY20" fmla="*/ 1500996 h 4364966"/>
              <a:gd name="connsiteX21" fmla="*/ 6314536 w 8315864"/>
              <a:gd name="connsiteY21" fmla="*/ 1431985 h 4364966"/>
              <a:gd name="connsiteX22" fmla="*/ 6366295 w 8315864"/>
              <a:gd name="connsiteY22" fmla="*/ 1380226 h 4364966"/>
              <a:gd name="connsiteX23" fmla="*/ 6469812 w 8315864"/>
              <a:gd name="connsiteY23" fmla="*/ 1311215 h 4364966"/>
              <a:gd name="connsiteX24" fmla="*/ 6521570 w 8315864"/>
              <a:gd name="connsiteY24" fmla="*/ 1276709 h 4364966"/>
              <a:gd name="connsiteX25" fmla="*/ 6625087 w 8315864"/>
              <a:gd name="connsiteY25" fmla="*/ 1190445 h 4364966"/>
              <a:gd name="connsiteX26" fmla="*/ 6745857 w 8315864"/>
              <a:gd name="connsiteY26" fmla="*/ 1086928 h 4364966"/>
              <a:gd name="connsiteX27" fmla="*/ 6832121 w 8315864"/>
              <a:gd name="connsiteY27" fmla="*/ 1035169 h 4364966"/>
              <a:gd name="connsiteX28" fmla="*/ 6935638 w 8315864"/>
              <a:gd name="connsiteY28" fmla="*/ 948905 h 4364966"/>
              <a:gd name="connsiteX29" fmla="*/ 6987397 w 8315864"/>
              <a:gd name="connsiteY29" fmla="*/ 914400 h 4364966"/>
              <a:gd name="connsiteX30" fmla="*/ 7228936 w 8315864"/>
              <a:gd name="connsiteY30" fmla="*/ 724618 h 4364966"/>
              <a:gd name="connsiteX31" fmla="*/ 7401464 w 8315864"/>
              <a:gd name="connsiteY31" fmla="*/ 638354 h 4364966"/>
              <a:gd name="connsiteX32" fmla="*/ 7487729 w 8315864"/>
              <a:gd name="connsiteY32" fmla="*/ 586596 h 4364966"/>
              <a:gd name="connsiteX33" fmla="*/ 7556740 w 8315864"/>
              <a:gd name="connsiteY33" fmla="*/ 534837 h 4364966"/>
              <a:gd name="connsiteX34" fmla="*/ 7608498 w 8315864"/>
              <a:gd name="connsiteY34" fmla="*/ 500332 h 4364966"/>
              <a:gd name="connsiteX35" fmla="*/ 7729268 w 8315864"/>
              <a:gd name="connsiteY35" fmla="*/ 379562 h 4364966"/>
              <a:gd name="connsiteX36" fmla="*/ 7884544 w 8315864"/>
              <a:gd name="connsiteY36" fmla="*/ 276045 h 4364966"/>
              <a:gd name="connsiteX37" fmla="*/ 7953555 w 8315864"/>
              <a:gd name="connsiteY37" fmla="*/ 241539 h 4364966"/>
              <a:gd name="connsiteX38" fmla="*/ 8057072 w 8315864"/>
              <a:gd name="connsiteY38" fmla="*/ 172528 h 4364966"/>
              <a:gd name="connsiteX39" fmla="*/ 8212347 w 8315864"/>
              <a:gd name="connsiteY39" fmla="*/ 51758 h 4364966"/>
              <a:gd name="connsiteX40" fmla="*/ 8315864 w 8315864"/>
              <a:gd name="connsiteY40" fmla="*/ 0 h 43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15864" h="4364966">
                <a:moveTo>
                  <a:pt x="0" y="4364966"/>
                </a:moveTo>
                <a:cubicBezTo>
                  <a:pt x="239788" y="4245071"/>
                  <a:pt x="-45881" y="4394633"/>
                  <a:pt x="224287" y="4226943"/>
                </a:cubicBezTo>
                <a:cubicBezTo>
                  <a:pt x="349149" y="4149442"/>
                  <a:pt x="481572" y="4084174"/>
                  <a:pt x="603849" y="4002656"/>
                </a:cubicBezTo>
                <a:cubicBezTo>
                  <a:pt x="935337" y="3781664"/>
                  <a:pt x="987763" y="3726592"/>
                  <a:pt x="1311215" y="3571335"/>
                </a:cubicBezTo>
                <a:cubicBezTo>
                  <a:pt x="2400875" y="3048299"/>
                  <a:pt x="1524335" y="3460170"/>
                  <a:pt x="2087593" y="3243532"/>
                </a:cubicBezTo>
                <a:cubicBezTo>
                  <a:pt x="2169350" y="3212087"/>
                  <a:pt x="2246173" y="3168137"/>
                  <a:pt x="2329132" y="3140015"/>
                </a:cubicBezTo>
                <a:cubicBezTo>
                  <a:pt x="2585813" y="3053004"/>
                  <a:pt x="2854661" y="3001095"/>
                  <a:pt x="3105510" y="2898475"/>
                </a:cubicBezTo>
                <a:cubicBezTo>
                  <a:pt x="3232031" y="2846717"/>
                  <a:pt x="3361086" y="2800765"/>
                  <a:pt x="3485072" y="2743200"/>
                </a:cubicBezTo>
                <a:cubicBezTo>
                  <a:pt x="3708908" y="2639276"/>
                  <a:pt x="3462731" y="2692168"/>
                  <a:pt x="3709359" y="2656935"/>
                </a:cubicBezTo>
                <a:cubicBezTo>
                  <a:pt x="3761117" y="2639682"/>
                  <a:pt x="3812293" y="2620571"/>
                  <a:pt x="3864634" y="2605177"/>
                </a:cubicBezTo>
                <a:cubicBezTo>
                  <a:pt x="3998706" y="2565744"/>
                  <a:pt x="4023104" y="2576113"/>
                  <a:pt x="4157932" y="2518913"/>
                </a:cubicBezTo>
                <a:cubicBezTo>
                  <a:pt x="4297703" y="2459616"/>
                  <a:pt x="4435330" y="2395263"/>
                  <a:pt x="4572000" y="2329132"/>
                </a:cubicBezTo>
                <a:cubicBezTo>
                  <a:pt x="4613737" y="2308937"/>
                  <a:pt x="4650560" y="2279306"/>
                  <a:pt x="4692770" y="2260120"/>
                </a:cubicBezTo>
                <a:cubicBezTo>
                  <a:pt x="4777352" y="2221674"/>
                  <a:pt x="4866661" y="2194337"/>
                  <a:pt x="4951563" y="2156603"/>
                </a:cubicBezTo>
                <a:cubicBezTo>
                  <a:pt x="5022070" y="2125267"/>
                  <a:pt x="5088090" y="2084422"/>
                  <a:pt x="5158597" y="2053086"/>
                </a:cubicBezTo>
                <a:cubicBezTo>
                  <a:pt x="5191834" y="2038314"/>
                  <a:pt x="5228343" y="2032089"/>
                  <a:pt x="5262113" y="2018581"/>
                </a:cubicBezTo>
                <a:cubicBezTo>
                  <a:pt x="5391227" y="1966935"/>
                  <a:pt x="5272623" y="1996073"/>
                  <a:pt x="5434642" y="1915064"/>
                </a:cubicBezTo>
                <a:cubicBezTo>
                  <a:pt x="5467174" y="1898798"/>
                  <a:pt x="5505627" y="1896824"/>
                  <a:pt x="5538159" y="1880558"/>
                </a:cubicBezTo>
                <a:cubicBezTo>
                  <a:pt x="5575251" y="1862012"/>
                  <a:pt x="5605120" y="1831130"/>
                  <a:pt x="5641676" y="1811547"/>
                </a:cubicBezTo>
                <a:cubicBezTo>
                  <a:pt x="5766365" y="1744749"/>
                  <a:pt x="5905354" y="1702885"/>
                  <a:pt x="6021238" y="1621766"/>
                </a:cubicBezTo>
                <a:cubicBezTo>
                  <a:pt x="6078747" y="1581509"/>
                  <a:pt x="6134829" y="1539132"/>
                  <a:pt x="6193766" y="1500996"/>
                </a:cubicBezTo>
                <a:cubicBezTo>
                  <a:pt x="6232693" y="1475808"/>
                  <a:pt x="6276552" y="1458574"/>
                  <a:pt x="6314536" y="1431985"/>
                </a:cubicBezTo>
                <a:cubicBezTo>
                  <a:pt x="6334525" y="1417993"/>
                  <a:pt x="6347035" y="1395206"/>
                  <a:pt x="6366295" y="1380226"/>
                </a:cubicBezTo>
                <a:cubicBezTo>
                  <a:pt x="6399030" y="1354766"/>
                  <a:pt x="6435306" y="1334219"/>
                  <a:pt x="6469812" y="1311215"/>
                </a:cubicBezTo>
                <a:cubicBezTo>
                  <a:pt x="6487065" y="1299713"/>
                  <a:pt x="6506908" y="1291371"/>
                  <a:pt x="6521570" y="1276709"/>
                </a:cubicBezTo>
                <a:cubicBezTo>
                  <a:pt x="6644522" y="1153760"/>
                  <a:pt x="6504986" y="1286526"/>
                  <a:pt x="6625087" y="1190445"/>
                </a:cubicBezTo>
                <a:cubicBezTo>
                  <a:pt x="6666489" y="1157323"/>
                  <a:pt x="6703440" y="1118741"/>
                  <a:pt x="6745857" y="1086928"/>
                </a:cubicBezTo>
                <a:cubicBezTo>
                  <a:pt x="6772684" y="1066808"/>
                  <a:pt x="6805001" y="1054893"/>
                  <a:pt x="6832121" y="1035169"/>
                </a:cubicBezTo>
                <a:cubicBezTo>
                  <a:pt x="6868446" y="1008750"/>
                  <a:pt x="6900183" y="976481"/>
                  <a:pt x="6935638" y="948905"/>
                </a:cubicBezTo>
                <a:cubicBezTo>
                  <a:pt x="6952006" y="936175"/>
                  <a:pt x="6971468" y="927674"/>
                  <a:pt x="6987397" y="914400"/>
                </a:cubicBezTo>
                <a:cubicBezTo>
                  <a:pt x="7103447" y="817692"/>
                  <a:pt x="6990627" y="843772"/>
                  <a:pt x="7228936" y="724618"/>
                </a:cubicBezTo>
                <a:cubicBezTo>
                  <a:pt x="7286445" y="695863"/>
                  <a:pt x="7346329" y="671434"/>
                  <a:pt x="7401464" y="638354"/>
                </a:cubicBezTo>
                <a:cubicBezTo>
                  <a:pt x="7430219" y="621101"/>
                  <a:pt x="7459827" y="605197"/>
                  <a:pt x="7487729" y="586596"/>
                </a:cubicBezTo>
                <a:cubicBezTo>
                  <a:pt x="7511654" y="570646"/>
                  <a:pt x="7533341" y="551550"/>
                  <a:pt x="7556740" y="534837"/>
                </a:cubicBezTo>
                <a:cubicBezTo>
                  <a:pt x="7573613" y="522785"/>
                  <a:pt x="7591625" y="512384"/>
                  <a:pt x="7608498" y="500332"/>
                </a:cubicBezTo>
                <a:cubicBezTo>
                  <a:pt x="7769526" y="385312"/>
                  <a:pt x="7591246" y="517584"/>
                  <a:pt x="7729268" y="379562"/>
                </a:cubicBezTo>
                <a:cubicBezTo>
                  <a:pt x="7761687" y="347143"/>
                  <a:pt x="7847581" y="296580"/>
                  <a:pt x="7884544" y="276045"/>
                </a:cubicBezTo>
                <a:cubicBezTo>
                  <a:pt x="7907026" y="263555"/>
                  <a:pt x="7931501" y="254771"/>
                  <a:pt x="7953555" y="241539"/>
                </a:cubicBezTo>
                <a:cubicBezTo>
                  <a:pt x="7989116" y="220203"/>
                  <a:pt x="8024337" y="197989"/>
                  <a:pt x="8057072" y="172528"/>
                </a:cubicBezTo>
                <a:cubicBezTo>
                  <a:pt x="8108830" y="132271"/>
                  <a:pt x="8153699" y="81082"/>
                  <a:pt x="8212347" y="51758"/>
                </a:cubicBezTo>
                <a:lnTo>
                  <a:pt x="8315864" y="0"/>
                </a:lnTo>
              </a:path>
            </a:pathLst>
          </a:custGeom>
          <a:noFill/>
          <a:ln w="190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478462" y="238504"/>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 indelible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4706790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5077</TotalTime>
  <Words>397</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Agency FB</vt: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User</cp:lastModifiedBy>
  <cp:revision>353</cp:revision>
  <dcterms:created xsi:type="dcterms:W3CDTF">2017-10-30T14:02:10Z</dcterms:created>
  <dcterms:modified xsi:type="dcterms:W3CDTF">2019-03-16T20:58:40Z</dcterms:modified>
</cp:coreProperties>
</file>