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31" r:id="rId3"/>
    <p:sldId id="439" r:id="rId4"/>
    <p:sldId id="440" r:id="rId5"/>
    <p:sldId id="441" r:id="rId6"/>
    <p:sldId id="443" r:id="rId7"/>
    <p:sldId id="442" r:id="rId8"/>
    <p:sldId id="444" r:id="rId9"/>
    <p:sldId id="445" r:id="rId10"/>
    <p:sldId id="446" r:id="rId11"/>
    <p:sldId id="3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80"/>
    <a:srgbClr val="C89800"/>
    <a:srgbClr val="6C3222"/>
    <a:srgbClr val="AA8D7A"/>
    <a:srgbClr val="9E7D66"/>
    <a:srgbClr val="9E7C65"/>
    <a:srgbClr val="A5846D"/>
    <a:srgbClr val="9E7A62"/>
    <a:srgbClr val="93725B"/>
    <a:srgbClr val="552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0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02627"/>
            <a:ext cx="12192000" cy="85408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WEEK 13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WORRY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51225"/>
            <a:ext cx="12192000" cy="99257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MATT </a:t>
            </a:r>
            <a:r>
              <a:rPr lang="en-US" sz="65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6:25-34</a:t>
            </a:r>
            <a:endParaRPr lang="en-US" sz="6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BC9380"/>
              </a:solidFill>
              <a:effectLst>
                <a:glow rad="88900">
                  <a:schemeClr val="tx1">
                    <a:lumMod val="85000"/>
                    <a:lumOff val="15000"/>
                    <a:alpha val="30000"/>
                  </a:schemeClr>
                </a:glow>
                <a:outerShdw blurRad="254000" dist="38100" dir="2700000" algn="tl" rotWithShape="0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6:34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97765" y="1282249"/>
            <a:ext cx="11538286" cy="4559752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914400" algn="l">
              <a:lnSpc>
                <a:spcPct val="85000"/>
              </a:lnSpc>
              <a:spcBef>
                <a:spcPts val="0"/>
              </a:spcBef>
              <a:spcAft>
                <a:spcPts val="3600"/>
              </a:spcAft>
              <a:buClr>
                <a:srgbClr val="BC938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keeps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us from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exercising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faith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meet today’s needs </a:t>
            </a:r>
            <a:endParaRPr lang="en-US" sz="6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1143000" indent="-914400" algn="l">
              <a:lnSpc>
                <a:spcPct val="85000"/>
              </a:lnSpc>
              <a:spcBef>
                <a:spcPts val="0"/>
              </a:spcBef>
              <a:spcAft>
                <a:spcPts val="3600"/>
              </a:spcAft>
              <a:buClr>
                <a:srgbClr val="BC938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knows all about tomorrow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!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worry about tomorrow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21859" y="2167678"/>
            <a:ext cx="10748282" cy="252264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0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what </a:t>
            </a:r>
            <a:r>
              <a:rPr lang="en-US" sz="10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things that </a:t>
            </a:r>
            <a:r>
              <a:rPr lang="en-US" sz="10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</a:t>
            </a:r>
            <a:r>
              <a:rPr lang="en-US" sz="10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tend to </a:t>
            </a:r>
            <a:r>
              <a:rPr lang="en-US" sz="100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worr</a:t>
            </a:r>
            <a:r>
              <a:rPr lang="en-US" sz="10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 about</a:t>
            </a:r>
            <a:r>
              <a:rPr lang="en-US" sz="10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?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6:25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082" y="1485900"/>
            <a:ext cx="11233835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anticipates the obvious question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what about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things that I need?”</a:t>
            </a:r>
          </a:p>
          <a:p>
            <a:pPr marL="857250" indent="-857250" algn="l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worry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more than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concern; </a:t>
            </a:r>
            <a:b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it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obsessive concern 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therefore…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6:25-30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97765" y="1218748"/>
            <a:ext cx="11538286" cy="5419929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95000"/>
              <a:buFont typeface="+mj-lt"/>
              <a:buAutoNum type="arabicParenR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merimnao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formed by two root words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“divided”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“mind”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95000"/>
              <a:buFont typeface="+mj-lt"/>
              <a:buAutoNum type="arabicParenR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“therefore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 links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vs. </a:t>
            </a:r>
            <a:r>
              <a:rPr lang="en-US" sz="56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24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implies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that “worry” is actually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serving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money</a:t>
            </a:r>
            <a:endParaRPr lang="en-US" sz="60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95000"/>
              <a:buFont typeface="+mj-lt"/>
              <a:buAutoNum type="arabicParenR"/>
            </a:pPr>
            <a:r>
              <a:rPr lang="en-US" sz="60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try to take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control</a:t>
            </a:r>
          </a:p>
          <a:p>
            <a:pPr marL="1143000" indent="-914400" algn="l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buClr>
                <a:srgbClr val="BC9380"/>
              </a:buClr>
              <a:buSzPct val="95000"/>
              <a:buFont typeface="+mj-lt"/>
              <a:buAutoNum type="arabicParenR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have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little faith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reasons we worry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6:31-32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97765" y="1282248"/>
            <a:ext cx="11538286" cy="5419929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95000"/>
              <a:buFont typeface="+mj-lt"/>
              <a:buAutoNum type="arabicParenR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commands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it!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95000"/>
              <a:buFont typeface="+mj-lt"/>
              <a:buAutoNum type="arabicParenR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worry is a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sin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95000"/>
              <a:buFont typeface="+mj-lt"/>
              <a:buAutoNum type="arabicParenR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cares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for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people even more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than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 does for His creation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95000"/>
              <a:buFont typeface="+mj-lt"/>
              <a:buAutoNum type="arabicParenR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knows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what we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need</a:t>
            </a:r>
            <a:endParaRPr lang="en-US" sz="6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reasons we shouldn’t worry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3343" y="1624933"/>
            <a:ext cx="11078817" cy="156071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Cast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your cares on the Lord and </a:t>
            </a: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will sustain you; He will never let the righteous be shaken.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33343" y="633952"/>
            <a:ext cx="11237145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Psalm </a:t>
            </a:r>
            <a:r>
              <a:rPr lang="en-US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55:22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633343" y="3603980"/>
            <a:ext cx="11237145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Phili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pp</a:t>
            </a: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ians </a:t>
            </a:r>
            <a:r>
              <a:rPr lang="en-US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4:19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20091" y="4509371"/>
            <a:ext cx="11078817" cy="156071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my God will meet all your needs according to the riches of </a:t>
            </a: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glory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26413552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6:31-32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97765" y="1371149"/>
            <a:ext cx="11538286" cy="4610552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95000"/>
              <a:buFont typeface="+mj-lt"/>
              <a:buAutoNum type="arabicParenR" startAt="5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worry is a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form of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idolatry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95000"/>
              <a:buFont typeface="+mj-lt"/>
              <a:buAutoNum type="arabicParenR" startAt="5"/>
            </a:pP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harmful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95000"/>
              <a:buFont typeface="+mj-lt"/>
              <a:buAutoNum type="arabicParenR" startAt="5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it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does not change anythin</a:t>
            </a:r>
            <a:r>
              <a:rPr lang="en-US" sz="6000" b="1" spc="-150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</a:t>
            </a:r>
            <a:r>
              <a:rPr lang="en-US" sz="6000" b="1" i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!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reasons we shouldn’t worry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665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6:33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97765" y="1282249"/>
            <a:ext cx="11538286" cy="4559752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best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interpreted “seek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continually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has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idea of “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try to obtain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righteousness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=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                       God’s way; not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our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way</a:t>
            </a:r>
          </a:p>
          <a:p>
            <a:pPr marL="1143000" indent="-9144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there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will be neither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time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nor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need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 anxious! 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seek first His kingdom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6:33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97765" y="1282249"/>
            <a:ext cx="11538286" cy="4559752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correct order</a:t>
            </a:r>
          </a:p>
          <a:p>
            <a:pPr marL="1143000" indent="-9144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Galatians </a:t>
            </a:r>
            <a:r>
              <a:rPr lang="en-US" sz="63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5:16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So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 say, live by the Spirit,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you will not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gratify the desires of the sinful nature.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seek first His kingdom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6458</TotalTime>
  <Words>212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Agency FB</vt:lpstr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438</cp:revision>
  <dcterms:created xsi:type="dcterms:W3CDTF">2017-10-30T14:02:10Z</dcterms:created>
  <dcterms:modified xsi:type="dcterms:W3CDTF">2019-04-27T16:15:08Z</dcterms:modified>
</cp:coreProperties>
</file>