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62" r:id="rId2"/>
    <p:sldId id="270" r:id="rId3"/>
    <p:sldId id="340" r:id="rId4"/>
    <p:sldId id="363" r:id="rId5"/>
    <p:sldId id="364" r:id="rId6"/>
    <p:sldId id="365" r:id="rId7"/>
    <p:sldId id="366" r:id="rId8"/>
    <p:sldId id="367" r:id="rId9"/>
  </p:sldIdLst>
  <p:sldSz cx="12192000" cy="6858000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AHDN" panose="02000000000000000000" pitchFamily="2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8624"/>
    <a:srgbClr val="C5E0B4"/>
    <a:srgbClr val="203864"/>
    <a:srgbClr val="88F0F6"/>
    <a:srgbClr val="9BC870"/>
    <a:srgbClr val="45AEE1"/>
    <a:srgbClr val="5B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51" d="100"/>
          <a:sy n="51" d="100"/>
        </p:scale>
        <p:origin x="90" y="15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2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0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4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6B26-C373-4EE7-824D-77D208BCAEA6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9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59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1452298"/>
            <a:ext cx="12192000" cy="37471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500" b="1" dirty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The Grace </a:t>
            </a:r>
            <a:r>
              <a:rPr lang="en-US" sz="12500" b="1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/>
            </a:r>
            <a:br>
              <a:rPr lang="en-US" sz="12500" b="1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12500" b="1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of </a:t>
            </a:r>
            <a:r>
              <a:rPr lang="en-US" sz="12500" b="1" dirty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Gi</a:t>
            </a:r>
            <a:r>
              <a:rPr lang="en-US" sz="12500" b="1" spc="-700" dirty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v</a:t>
            </a:r>
            <a:r>
              <a:rPr lang="en-US" sz="12500" b="1" dirty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ing </a:t>
            </a:r>
            <a:endParaRPr lang="en-US" sz="12500" b="1" u="sng" dirty="0">
              <a:solidFill>
                <a:srgbClr val="C5E0B4"/>
              </a:solidFill>
              <a:effectLst>
                <a:glow rad="76200">
                  <a:srgbClr val="4B862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94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703321"/>
            <a:ext cx="12192000" cy="15542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0000" b="1" u="sng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2 Corinthians 8</a:t>
            </a:r>
            <a:r>
              <a:rPr lang="en-US" sz="10000" b="1" u="sng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0000" b="1" u="sng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1</a:t>
            </a:r>
            <a:r>
              <a:rPr lang="en-US" sz="10000" b="1" u="sng" spc="-300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0000" b="1" u="sng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7</a:t>
            </a:r>
            <a:endParaRPr lang="en-US" sz="10000" b="1" u="sng" dirty="0">
              <a:solidFill>
                <a:srgbClr val="C5E0B4"/>
              </a:solidFill>
              <a:effectLst>
                <a:glow rad="76200">
                  <a:srgbClr val="4B862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332543"/>
            <a:ext cx="12192000" cy="186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>
              <a:lnSpc>
                <a:spcPct val="85000"/>
              </a:lnSpc>
              <a:spcBef>
                <a:spcPts val="1400"/>
              </a:spcBef>
            </a:pPr>
            <a:r>
              <a:rPr lang="en-US" sz="6500" b="1" dirty="0" smtClean="0">
                <a:solidFill>
                  <a:srgbClr val="92D050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7</a:t>
            </a:r>
            <a:r>
              <a:rPr lang="en-US" sz="6500" b="1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6500" b="1" dirty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See that you excel in this </a:t>
            </a:r>
            <a:r>
              <a:rPr lang="en-US" sz="6500" b="1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/>
            </a:r>
            <a:br>
              <a:rPr lang="en-US" sz="6500" b="1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</a:br>
            <a:r>
              <a:rPr lang="en-US" sz="6500" b="1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  </a:t>
            </a:r>
            <a:r>
              <a:rPr lang="en-US" sz="7000" b="1" dirty="0" smtClean="0">
                <a:solidFill>
                  <a:srgbClr val="92D050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grace </a:t>
            </a:r>
            <a:r>
              <a:rPr lang="en-US" sz="7000" b="1" dirty="0">
                <a:solidFill>
                  <a:srgbClr val="92D050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of giving</a:t>
            </a:r>
          </a:p>
        </p:txBody>
      </p:sp>
    </p:spTree>
    <p:extLst>
      <p:ext uri="{BB962C8B-B14F-4D97-AF65-F5344CB8AC3E}">
        <p14:creationId xmlns:p14="http://schemas.microsoft.com/office/powerpoint/2010/main" val="100571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703321"/>
            <a:ext cx="12192000" cy="15542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0000" b="1" u="sng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2 Corinthians 8</a:t>
            </a:r>
            <a:r>
              <a:rPr lang="en-US" sz="10000" b="1" u="sng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0000" b="1" u="sng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1</a:t>
            </a:r>
            <a:r>
              <a:rPr lang="en-US" sz="10000" b="1" u="sng" spc="-300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0000" b="1" u="sng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7</a:t>
            </a:r>
            <a:endParaRPr lang="en-US" sz="10000" b="1" u="sng" dirty="0">
              <a:solidFill>
                <a:srgbClr val="C5E0B4"/>
              </a:solidFill>
              <a:effectLst>
                <a:glow rad="76200">
                  <a:srgbClr val="4B862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257593"/>
            <a:ext cx="12192000" cy="4081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>
              <a:lnSpc>
                <a:spcPct val="85000"/>
              </a:lnSpc>
              <a:spcBef>
                <a:spcPts val="1400"/>
              </a:spcBef>
            </a:pPr>
            <a:r>
              <a:rPr lang="en-US" sz="6500" b="1" i="1" dirty="0" err="1" smtClean="0">
                <a:solidFill>
                  <a:srgbClr val="92D050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charis</a:t>
            </a:r>
            <a:r>
              <a:rPr lang="en-US" sz="6000" b="1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6000" b="1" dirty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(</a:t>
            </a:r>
            <a:r>
              <a:rPr lang="en-US" sz="6000" b="1" dirty="0" err="1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khar</a:t>
            </a:r>
            <a:r>
              <a:rPr lang="en-US" sz="6000" b="1" dirty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'-</a:t>
            </a:r>
            <a:r>
              <a:rPr lang="en-US" sz="6000" b="1" dirty="0" err="1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ece</a:t>
            </a:r>
            <a:r>
              <a:rPr lang="en-US" sz="6000" b="1" dirty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) grace, unearned and unmerited, that which causes joy, pleasure, gratification, favor, kindness, gratitude. A favor done without expectation of return</a:t>
            </a:r>
          </a:p>
        </p:txBody>
      </p:sp>
    </p:spTree>
    <p:extLst>
      <p:ext uri="{BB962C8B-B14F-4D97-AF65-F5344CB8AC3E}">
        <p14:creationId xmlns:p14="http://schemas.microsoft.com/office/powerpoint/2010/main" val="2289583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313581"/>
            <a:ext cx="12192000" cy="15542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0000" b="1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4 Gi</a:t>
            </a:r>
            <a:r>
              <a:rPr lang="en-US" sz="10000" b="1" spc="-700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v</a:t>
            </a:r>
            <a:r>
              <a:rPr lang="en-US" sz="10000" b="1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ers’ Hearts</a:t>
            </a:r>
            <a:endParaRPr lang="en-US" sz="10000" b="1" dirty="0">
              <a:solidFill>
                <a:srgbClr val="C5E0B4"/>
              </a:solidFill>
              <a:effectLst>
                <a:glow rad="76200">
                  <a:srgbClr val="4B862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664252" y="2592683"/>
            <a:ext cx="9298898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lnSpc>
                <a:spcPct val="85000"/>
              </a:lnSpc>
              <a:spcBef>
                <a:spcPts val="1400"/>
              </a:spcBef>
              <a:buClr>
                <a:srgbClr val="92D050"/>
              </a:buClr>
              <a:buFont typeface="+mj-lt"/>
              <a:buAutoNum type="arabicParenR"/>
            </a:pPr>
            <a:r>
              <a:rPr lang="en-US" sz="6500" b="1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A </a:t>
            </a:r>
            <a:r>
              <a:rPr lang="en-US" sz="6500" b="1" dirty="0">
                <a:solidFill>
                  <a:srgbClr val="92D050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widow</a:t>
            </a:r>
            <a:r>
              <a:rPr lang="en-US" sz="6500" b="1" dirty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’s offering- </a:t>
            </a:r>
            <a:r>
              <a:rPr lang="en-US" sz="6500" b="1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/>
            </a:r>
            <a:br>
              <a:rPr lang="en-US" sz="6500" b="1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</a:br>
            <a:r>
              <a:rPr lang="en-US" sz="6500" b="1" u="sng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Mark </a:t>
            </a:r>
            <a:r>
              <a:rPr lang="en-US" sz="6500" b="1" u="sng" dirty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12:41-44</a:t>
            </a:r>
          </a:p>
          <a:p>
            <a:pPr marL="914400" indent="-914400">
              <a:lnSpc>
                <a:spcPct val="85000"/>
              </a:lnSpc>
              <a:spcBef>
                <a:spcPts val="2400"/>
              </a:spcBef>
              <a:buClr>
                <a:srgbClr val="92D050"/>
              </a:buClr>
              <a:buFont typeface="+mj-lt"/>
              <a:buAutoNum type="arabicParenR"/>
            </a:pPr>
            <a:r>
              <a:rPr lang="en-US" sz="6500" b="1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A </a:t>
            </a:r>
            <a:r>
              <a:rPr lang="en-US" sz="6500" b="1" dirty="0">
                <a:solidFill>
                  <a:srgbClr val="92D050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landowner</a:t>
            </a:r>
            <a:r>
              <a:rPr lang="en-US" sz="6500" b="1" dirty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’s offering- </a:t>
            </a:r>
            <a:r>
              <a:rPr lang="en-US" sz="6500" b="1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/>
            </a:r>
            <a:br>
              <a:rPr lang="en-US" sz="6500" b="1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</a:br>
            <a:r>
              <a:rPr lang="en-US" sz="6500" b="1" u="sng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Acts 4:32-5:4</a:t>
            </a:r>
            <a:endParaRPr lang="en-US" sz="6500" b="1" u="sng" dirty="0">
              <a:solidFill>
                <a:srgbClr val="C5E0B4"/>
              </a:solidFill>
              <a:effectLst>
                <a:glow rad="76200">
                  <a:srgbClr val="4B862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038662" y="1634453"/>
            <a:ext cx="8154649" cy="752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algn="ctr">
              <a:lnSpc>
                <a:spcPct val="85000"/>
              </a:lnSpc>
              <a:spcBef>
                <a:spcPts val="1400"/>
              </a:spcBef>
            </a:pPr>
            <a:r>
              <a:rPr lang="en-US" sz="5000" b="1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(2 individuals &amp; 2 churches)</a:t>
            </a:r>
            <a:endParaRPr lang="en-US" sz="5000" b="1" dirty="0">
              <a:solidFill>
                <a:srgbClr val="92D050"/>
              </a:solidFill>
              <a:effectLst>
                <a:glow rad="76200">
                  <a:srgbClr val="4B862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21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313581"/>
            <a:ext cx="12192000" cy="15542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0000" b="1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4 Gi</a:t>
            </a:r>
            <a:r>
              <a:rPr lang="en-US" sz="10000" b="1" spc="-700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v</a:t>
            </a:r>
            <a:r>
              <a:rPr lang="en-US" sz="10000" b="1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ers’ Hearts</a:t>
            </a:r>
            <a:endParaRPr lang="en-US" sz="10000" b="1" dirty="0">
              <a:solidFill>
                <a:srgbClr val="C5E0B4"/>
              </a:solidFill>
              <a:effectLst>
                <a:glow rad="76200">
                  <a:srgbClr val="4B862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664252" y="2745083"/>
            <a:ext cx="11222948" cy="2650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lnSpc>
                <a:spcPct val="85000"/>
              </a:lnSpc>
              <a:spcBef>
                <a:spcPts val="1400"/>
              </a:spcBef>
              <a:buClr>
                <a:srgbClr val="92D050"/>
              </a:buClr>
              <a:buFont typeface="+mj-lt"/>
              <a:buAutoNum type="arabicParenR" startAt="3"/>
            </a:pPr>
            <a:r>
              <a:rPr lang="en-US" sz="6500" b="1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An </a:t>
            </a:r>
            <a:r>
              <a:rPr lang="en-US" sz="6500" b="1" dirty="0">
                <a:solidFill>
                  <a:srgbClr val="92D050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extreme poverty and trial stricken church</a:t>
            </a:r>
            <a:r>
              <a:rPr lang="en-US" sz="6500" b="1" dirty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’s offering- </a:t>
            </a:r>
            <a:r>
              <a:rPr lang="en-US" sz="6500" b="1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/>
            </a:r>
            <a:br>
              <a:rPr lang="en-US" sz="6500" b="1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</a:br>
            <a:r>
              <a:rPr lang="en-US" sz="6500" b="1" u="sng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2 </a:t>
            </a:r>
            <a:r>
              <a:rPr lang="en-US" sz="6500" b="1" u="sng" dirty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Corinthians </a:t>
            </a:r>
            <a:r>
              <a:rPr lang="en-US" sz="6500" b="1" u="sng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8:1-5</a:t>
            </a:r>
            <a:endParaRPr lang="en-US" sz="6500" b="1" u="sng" dirty="0">
              <a:solidFill>
                <a:srgbClr val="C5E0B4"/>
              </a:solidFill>
              <a:effectLst>
                <a:glow rad="76200">
                  <a:srgbClr val="4B862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038662" y="1634453"/>
            <a:ext cx="8154649" cy="752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algn="ctr">
              <a:lnSpc>
                <a:spcPct val="85000"/>
              </a:lnSpc>
              <a:spcBef>
                <a:spcPts val="1400"/>
              </a:spcBef>
            </a:pPr>
            <a:r>
              <a:rPr lang="en-US" sz="5000" b="1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(2 individuals &amp; 2 churches)</a:t>
            </a:r>
            <a:endParaRPr lang="en-US" sz="5000" b="1" dirty="0">
              <a:solidFill>
                <a:srgbClr val="92D050"/>
              </a:solidFill>
              <a:effectLst>
                <a:glow rad="76200">
                  <a:srgbClr val="4B862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10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313581"/>
            <a:ext cx="12192000" cy="15542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0000" b="1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4 Gi</a:t>
            </a:r>
            <a:r>
              <a:rPr lang="en-US" sz="10000" b="1" spc="-700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v</a:t>
            </a:r>
            <a:r>
              <a:rPr lang="en-US" sz="10000" b="1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ers’ Hearts</a:t>
            </a:r>
            <a:endParaRPr lang="en-US" sz="10000" b="1" dirty="0">
              <a:solidFill>
                <a:srgbClr val="C5E0B4"/>
              </a:solidFill>
              <a:effectLst>
                <a:glow rad="76200">
                  <a:srgbClr val="4B862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664252" y="2745083"/>
            <a:ext cx="11222948" cy="35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lnSpc>
                <a:spcPct val="85000"/>
              </a:lnSpc>
              <a:spcBef>
                <a:spcPts val="1400"/>
              </a:spcBef>
              <a:buClr>
                <a:srgbClr val="92D050"/>
              </a:buClr>
              <a:buFont typeface="+mj-lt"/>
              <a:buAutoNum type="arabicParenR" startAt="4"/>
            </a:pPr>
            <a:r>
              <a:rPr lang="en-US" sz="6500" b="1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A </a:t>
            </a:r>
            <a:r>
              <a:rPr lang="en-US" sz="6500" b="1" dirty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plea for a </a:t>
            </a:r>
            <a:r>
              <a:rPr lang="en-US" sz="6500" b="1" dirty="0">
                <a:solidFill>
                  <a:srgbClr val="92D050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church with plenty that has had desire and willingness</a:t>
            </a:r>
            <a:r>
              <a:rPr lang="en-US" sz="6500" b="1" dirty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- </a:t>
            </a:r>
            <a:r>
              <a:rPr lang="en-US" sz="6500" b="1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/>
            </a:r>
            <a:br>
              <a:rPr lang="en-US" sz="6500" b="1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</a:br>
            <a:r>
              <a:rPr lang="en-US" sz="6500" b="1" u="sng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2 </a:t>
            </a:r>
            <a:r>
              <a:rPr lang="en-US" sz="6500" b="1" u="sng" dirty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Corinthians 8:6-15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038662" y="1634453"/>
            <a:ext cx="8154649" cy="752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algn="ctr">
              <a:lnSpc>
                <a:spcPct val="85000"/>
              </a:lnSpc>
              <a:spcBef>
                <a:spcPts val="1400"/>
              </a:spcBef>
            </a:pPr>
            <a:r>
              <a:rPr lang="en-US" sz="5000" b="1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(2 individuals &amp; 2 churches)</a:t>
            </a:r>
            <a:endParaRPr lang="en-US" sz="5000" b="1" dirty="0">
              <a:solidFill>
                <a:srgbClr val="92D050"/>
              </a:solidFill>
              <a:effectLst>
                <a:glow rad="76200">
                  <a:srgbClr val="4B862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1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1452298"/>
            <a:ext cx="12192000" cy="37471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500" b="1" dirty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The Grace </a:t>
            </a:r>
            <a:r>
              <a:rPr lang="en-US" sz="12500" b="1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/>
            </a:r>
            <a:br>
              <a:rPr lang="en-US" sz="12500" b="1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12500" b="1" dirty="0" smtClean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of </a:t>
            </a:r>
            <a:r>
              <a:rPr lang="en-US" sz="12500" b="1" dirty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Gi</a:t>
            </a:r>
            <a:r>
              <a:rPr lang="en-US" sz="12500" b="1" spc="-700" dirty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v</a:t>
            </a:r>
            <a:r>
              <a:rPr lang="en-US" sz="12500" b="1" dirty="0">
                <a:solidFill>
                  <a:srgbClr val="C5E0B4"/>
                </a:solidFill>
                <a:effectLst>
                  <a:glow rad="76200">
                    <a:srgbClr val="4B862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ing </a:t>
            </a:r>
            <a:endParaRPr lang="en-US" sz="12500" b="1" u="sng" dirty="0">
              <a:solidFill>
                <a:srgbClr val="C5E0B4"/>
              </a:solidFill>
              <a:effectLst>
                <a:glow rad="76200">
                  <a:srgbClr val="4B862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502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108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 Light</vt:lpstr>
      <vt:lpstr>AHDN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140</cp:revision>
  <dcterms:created xsi:type="dcterms:W3CDTF">2018-06-29T18:28:59Z</dcterms:created>
  <dcterms:modified xsi:type="dcterms:W3CDTF">2019-08-31T20:30:22Z</dcterms:modified>
</cp:coreProperties>
</file>