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9" r:id="rId2"/>
    <p:sldId id="256" r:id="rId3"/>
    <p:sldId id="259" r:id="rId4"/>
    <p:sldId id="261" r:id="rId5"/>
    <p:sldId id="262" r:id="rId6"/>
    <p:sldId id="263" r:id="rId7"/>
    <p:sldId id="264" r:id="rId8"/>
    <p:sldId id="265" r:id="rId9"/>
    <p:sldId id="266" r:id="rId10"/>
    <p:sldId id="267" r:id="rId11"/>
    <p:sldId id="273" r:id="rId12"/>
    <p:sldId id="274" r:id="rId13"/>
    <p:sldId id="271" r:id="rId14"/>
    <p:sldId id="268" r:id="rId15"/>
    <p:sldId id="272"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470" y="-7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7BAE45-7796-44DD-AF01-7BF3129F637A}" type="slidenum">
              <a:rPr lang="en-US"/>
              <a:pPr/>
              <a:t>‹#›</a:t>
            </a:fld>
            <a:endParaRPr lang="en-US"/>
          </a:p>
        </p:txBody>
      </p:sp>
    </p:spTree>
    <p:extLst>
      <p:ext uri="{BB962C8B-B14F-4D97-AF65-F5344CB8AC3E}">
        <p14:creationId xmlns:p14="http://schemas.microsoft.com/office/powerpoint/2010/main" val="3347905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2D0FBA-BE53-410C-BF55-DBB33FF2B1CA}" type="slidenum">
              <a:rPr lang="en-US"/>
              <a:pPr/>
              <a:t>‹#›</a:t>
            </a:fld>
            <a:endParaRPr lang="en-US"/>
          </a:p>
        </p:txBody>
      </p:sp>
    </p:spTree>
    <p:extLst>
      <p:ext uri="{BB962C8B-B14F-4D97-AF65-F5344CB8AC3E}">
        <p14:creationId xmlns:p14="http://schemas.microsoft.com/office/powerpoint/2010/main" val="140998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35A7DA-A2C2-4569-A67C-01B3CDF11F96}" type="slidenum">
              <a:rPr lang="en-US"/>
              <a:pPr/>
              <a:t>‹#›</a:t>
            </a:fld>
            <a:endParaRPr lang="en-US"/>
          </a:p>
        </p:txBody>
      </p:sp>
    </p:spTree>
    <p:extLst>
      <p:ext uri="{BB962C8B-B14F-4D97-AF65-F5344CB8AC3E}">
        <p14:creationId xmlns:p14="http://schemas.microsoft.com/office/powerpoint/2010/main" val="425737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24D7C3-6053-490A-9595-89DE31A4875D}" type="slidenum">
              <a:rPr lang="en-US"/>
              <a:pPr/>
              <a:t>‹#›</a:t>
            </a:fld>
            <a:endParaRPr lang="en-US"/>
          </a:p>
        </p:txBody>
      </p:sp>
    </p:spTree>
    <p:extLst>
      <p:ext uri="{BB962C8B-B14F-4D97-AF65-F5344CB8AC3E}">
        <p14:creationId xmlns:p14="http://schemas.microsoft.com/office/powerpoint/2010/main" val="65097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0164F4-3EF3-4724-8204-4A34CB7DA6C5}" type="slidenum">
              <a:rPr lang="en-US"/>
              <a:pPr/>
              <a:t>‹#›</a:t>
            </a:fld>
            <a:endParaRPr lang="en-US"/>
          </a:p>
        </p:txBody>
      </p:sp>
    </p:spTree>
    <p:extLst>
      <p:ext uri="{BB962C8B-B14F-4D97-AF65-F5344CB8AC3E}">
        <p14:creationId xmlns:p14="http://schemas.microsoft.com/office/powerpoint/2010/main" val="358723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E8DD791-A85C-4420-8884-474D380C5A51}" type="slidenum">
              <a:rPr lang="en-US"/>
              <a:pPr/>
              <a:t>‹#›</a:t>
            </a:fld>
            <a:endParaRPr lang="en-US"/>
          </a:p>
        </p:txBody>
      </p:sp>
    </p:spTree>
    <p:extLst>
      <p:ext uri="{BB962C8B-B14F-4D97-AF65-F5344CB8AC3E}">
        <p14:creationId xmlns:p14="http://schemas.microsoft.com/office/powerpoint/2010/main" val="154478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428785E-0BE9-4680-A946-B599EDAAB929}" type="slidenum">
              <a:rPr lang="en-US"/>
              <a:pPr/>
              <a:t>‹#›</a:t>
            </a:fld>
            <a:endParaRPr lang="en-US"/>
          </a:p>
        </p:txBody>
      </p:sp>
    </p:spTree>
    <p:extLst>
      <p:ext uri="{BB962C8B-B14F-4D97-AF65-F5344CB8AC3E}">
        <p14:creationId xmlns:p14="http://schemas.microsoft.com/office/powerpoint/2010/main" val="3995256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1C56C1C-2215-4B3E-8258-FB18A9FF8063}" type="slidenum">
              <a:rPr lang="en-US"/>
              <a:pPr/>
              <a:t>‹#›</a:t>
            </a:fld>
            <a:endParaRPr lang="en-US"/>
          </a:p>
        </p:txBody>
      </p:sp>
    </p:spTree>
    <p:extLst>
      <p:ext uri="{BB962C8B-B14F-4D97-AF65-F5344CB8AC3E}">
        <p14:creationId xmlns:p14="http://schemas.microsoft.com/office/powerpoint/2010/main" val="216469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B0FE4A2-F7D3-46D4-AC6A-E2EE3639036F}" type="slidenum">
              <a:rPr lang="en-US"/>
              <a:pPr/>
              <a:t>‹#›</a:t>
            </a:fld>
            <a:endParaRPr lang="en-US"/>
          </a:p>
        </p:txBody>
      </p:sp>
    </p:spTree>
    <p:extLst>
      <p:ext uri="{BB962C8B-B14F-4D97-AF65-F5344CB8AC3E}">
        <p14:creationId xmlns:p14="http://schemas.microsoft.com/office/powerpoint/2010/main" val="697062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ED16530-BA99-4798-A107-2A82CBFEEFBC}" type="slidenum">
              <a:rPr lang="en-US"/>
              <a:pPr/>
              <a:t>‹#›</a:t>
            </a:fld>
            <a:endParaRPr lang="en-US"/>
          </a:p>
        </p:txBody>
      </p:sp>
    </p:spTree>
    <p:extLst>
      <p:ext uri="{BB962C8B-B14F-4D97-AF65-F5344CB8AC3E}">
        <p14:creationId xmlns:p14="http://schemas.microsoft.com/office/powerpoint/2010/main" val="3826332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E6C8D9-82BE-4A07-9A17-2F8815CDEEA1}" type="slidenum">
              <a:rPr lang="en-US"/>
              <a:pPr/>
              <a:t>‹#›</a:t>
            </a:fld>
            <a:endParaRPr lang="en-US"/>
          </a:p>
        </p:txBody>
      </p:sp>
    </p:spTree>
    <p:extLst>
      <p:ext uri="{BB962C8B-B14F-4D97-AF65-F5344CB8AC3E}">
        <p14:creationId xmlns:p14="http://schemas.microsoft.com/office/powerpoint/2010/main" val="1535626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7B61171-A3D1-4747-AF22-0ABA0CC4182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6.jpeg"/><Relationship Id="rId4" Type="http://schemas.openxmlformats.org/officeDocument/2006/relationships/image" Target="../media/image4.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jpeg"/><Relationship Id="rId7"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jpeg"/><Relationship Id="rId11" Type="http://schemas.openxmlformats.org/officeDocument/2006/relationships/image" Target="../media/image17.jpeg"/><Relationship Id="rId5" Type="http://schemas.openxmlformats.org/officeDocument/2006/relationships/image" Target="../media/image12.jpeg"/><Relationship Id="rId10" Type="http://schemas.openxmlformats.org/officeDocument/2006/relationships/image" Target="../media/image16.jpeg"/><Relationship Id="rId4" Type="http://schemas.openxmlformats.org/officeDocument/2006/relationships/image" Target="../media/image9.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jpeg"/><Relationship Id="rId7"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9.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9.jpeg"/><Relationship Id="rId10" Type="http://schemas.openxmlformats.org/officeDocument/2006/relationships/image" Target="../media/image24.jpeg"/><Relationship Id="rId4" Type="http://schemas.openxmlformats.org/officeDocument/2006/relationships/image" Target="../media/image2.jpeg"/><Relationship Id="rId9"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12.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295400"/>
            <a:ext cx="2911475" cy="4111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0833 0.57777 L 0 4.44444E-6 " pathEditMode="relative" rAng="0" ptsTypes="AA">
                                      <p:cBhvr>
                                        <p:cTn id="8" dur="500" fill="hold"/>
                                        <p:tgtEl>
                                          <p:spTgt spid="15364"/>
                                        </p:tgtEl>
                                        <p:attrNameLst>
                                          <p:attrName>ppt_x</p:attrName>
                                          <p:attrName>ppt_y</p:attrName>
                                        </p:attrNameLst>
                                      </p:cBhvr>
                                      <p:rCtr x="-417" y="-28889"/>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15364"/>
                                        </p:tgtEl>
                                        <p:attrNameLst>
                                          <p:attrName>ppt_x</p:attrName>
                                        </p:attrNameLst>
                                      </p:cBhvr>
                                      <p:tavLst>
                                        <p:tav tm="0">
                                          <p:val>
                                            <p:strVal val="ppt_x"/>
                                          </p:val>
                                        </p:tav>
                                        <p:tav tm="100000">
                                          <p:val>
                                            <p:strVal val="ppt_x"/>
                                          </p:val>
                                        </p:tav>
                                      </p:tavLst>
                                    </p:anim>
                                    <p:anim calcmode="lin" valueType="num">
                                      <p:cBhvr additive="base">
                                        <p:cTn id="13" dur="500"/>
                                        <p:tgtEl>
                                          <p:spTgt spid="15364"/>
                                        </p:tgtEl>
                                        <p:attrNameLst>
                                          <p:attrName>ppt_y</p:attrName>
                                        </p:attrNameLst>
                                      </p:cBhvr>
                                      <p:tavLst>
                                        <p:tav tm="0">
                                          <p:val>
                                            <p:strVal val="ppt_y"/>
                                          </p:val>
                                        </p:tav>
                                        <p:tav tm="100000">
                                          <p:val>
                                            <p:strVal val="1+ppt_h/2"/>
                                          </p:val>
                                        </p:tav>
                                      </p:tavLst>
                                    </p:anim>
                                    <p:set>
                                      <p:cBhvr>
                                        <p:cTn id="14" dur="1" fill="hold">
                                          <p:stCondLst>
                                            <p:cond delay="499"/>
                                          </p:stCondLst>
                                        </p:cTn>
                                        <p:tgtEl>
                                          <p:spTgt spid="153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33400"/>
            <a:ext cx="2911475" cy="411162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Adam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1228725" cy="3082925"/>
          </a:xfrm>
          <a:prstGeom prst="rect">
            <a:avLst/>
          </a:prstGeom>
          <a:noFill/>
          <a:extLst>
            <a:ext uri="{909E8E84-426E-40DD-AFC4-6F175D3DCCD1}">
              <a14:hiddenFill xmlns:a14="http://schemas.microsoft.com/office/drawing/2010/main">
                <a:solidFill>
                  <a:srgbClr val="FFFFFF"/>
                </a:solidFill>
              </a14:hiddenFill>
            </a:ext>
          </a:extLst>
        </p:spPr>
      </p:pic>
      <p:sp>
        <p:nvSpPr>
          <p:cNvPr id="13316" name="Line 4"/>
          <p:cNvSpPr>
            <a:spLocks noChangeShapeType="1"/>
          </p:cNvSpPr>
          <p:nvPr/>
        </p:nvSpPr>
        <p:spPr bwMode="auto">
          <a:xfrm>
            <a:off x="0" y="4724400"/>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 name="Line 5"/>
          <p:cNvSpPr>
            <a:spLocks noChangeShapeType="1"/>
          </p:cNvSpPr>
          <p:nvPr/>
        </p:nvSpPr>
        <p:spPr bwMode="auto">
          <a:xfrm>
            <a:off x="2895600" y="4724400"/>
            <a:ext cx="0" cy="2133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Line 6"/>
          <p:cNvSpPr>
            <a:spLocks noChangeShapeType="1"/>
          </p:cNvSpPr>
          <p:nvPr/>
        </p:nvSpPr>
        <p:spPr bwMode="auto">
          <a:xfrm>
            <a:off x="5867400" y="4724400"/>
            <a:ext cx="0" cy="2133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Line 7"/>
          <p:cNvSpPr>
            <a:spLocks noChangeShapeType="1"/>
          </p:cNvSpPr>
          <p:nvPr/>
        </p:nvSpPr>
        <p:spPr bwMode="auto">
          <a:xfrm>
            <a:off x="2895600" y="4724400"/>
            <a:ext cx="29718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329" name="Picture 17" descr="C:\Users\Shawn McCracken\Desktop\Felt Board\Jesus_Stan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900" y="1201068"/>
            <a:ext cx="1319132" cy="3485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10556 0.42592 C 0.10885 0.41296 0.11181 0.40046 0.11389 0.38704 C 0.11319 0.35903 0.11389 0.33842 0.11111 0.31296 C 0.10851 0.28935 0.10156 0.26574 0.09722 0.24259 C 0.0967 0.23634 0.0967 0.23009 0.09583 0.22407 C 0.09531 0.22014 0.09306 0.21296 0.09306 0.21296 C 0.09149 0.18125 0.09097 0.14537 0.08333 0.11481 C 0.08212 0.1 0.08108 0.09213 0.07639 0.07963 C 0.07483 0.07569 0.07552 0.07037 0.07361 0.06667 C 0.06701 0.05393 0.0559 0.04676 0.04861 0.03518 C 0.04323 0.02662 0.03698 0.0162 0.02917 0.01111 C 0.02014 0.00509 0.00868 0.00579 -1.38889E-6 -1.85185E-6 " pathEditMode="relative" ptsTypes="fffffffffffA">
                                      <p:cBhvr>
                                        <p:cTn id="6" dur="750" fill="hold"/>
                                        <p:tgtEl>
                                          <p:spTgt spid="1332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Line 7"/>
          <p:cNvSpPr>
            <a:spLocks noChangeShapeType="1"/>
          </p:cNvSpPr>
          <p:nvPr/>
        </p:nvSpPr>
        <p:spPr bwMode="auto">
          <a:xfrm>
            <a:off x="2895600" y="4724400"/>
            <a:ext cx="29718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 name="Picture 2" descr="C:\Users\Shawn McCracken\Desktop\Lord's Sup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15100"/>
            <a:ext cx="9143999" cy="425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30384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33400"/>
            <a:ext cx="2911475" cy="411162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Adam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1228725" cy="3082925"/>
          </a:xfrm>
          <a:prstGeom prst="rect">
            <a:avLst/>
          </a:prstGeom>
          <a:noFill/>
          <a:extLst>
            <a:ext uri="{909E8E84-426E-40DD-AFC4-6F175D3DCCD1}">
              <a14:hiddenFill xmlns:a14="http://schemas.microsoft.com/office/drawing/2010/main">
                <a:solidFill>
                  <a:srgbClr val="FFFFFF"/>
                </a:solidFill>
              </a14:hiddenFill>
            </a:ext>
          </a:extLst>
        </p:spPr>
      </p:pic>
      <p:sp>
        <p:nvSpPr>
          <p:cNvPr id="13316" name="Line 4"/>
          <p:cNvSpPr>
            <a:spLocks noChangeShapeType="1"/>
          </p:cNvSpPr>
          <p:nvPr/>
        </p:nvSpPr>
        <p:spPr bwMode="auto">
          <a:xfrm>
            <a:off x="0" y="4724400"/>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 name="Line 5"/>
          <p:cNvSpPr>
            <a:spLocks noChangeShapeType="1"/>
          </p:cNvSpPr>
          <p:nvPr/>
        </p:nvSpPr>
        <p:spPr bwMode="auto">
          <a:xfrm>
            <a:off x="2895600" y="4724400"/>
            <a:ext cx="0" cy="2133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Line 6"/>
          <p:cNvSpPr>
            <a:spLocks noChangeShapeType="1"/>
          </p:cNvSpPr>
          <p:nvPr/>
        </p:nvSpPr>
        <p:spPr bwMode="auto">
          <a:xfrm>
            <a:off x="5867400" y="4724400"/>
            <a:ext cx="0" cy="2133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Line 7"/>
          <p:cNvSpPr>
            <a:spLocks noChangeShapeType="1"/>
          </p:cNvSpPr>
          <p:nvPr/>
        </p:nvSpPr>
        <p:spPr bwMode="auto">
          <a:xfrm>
            <a:off x="2895600" y="4724400"/>
            <a:ext cx="29718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324" name="Picture 12" descr="Jesus crucifi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666750"/>
            <a:ext cx="2857500" cy="6191250"/>
          </a:xfrm>
          <a:prstGeom prst="rect">
            <a:avLst/>
          </a:prstGeom>
          <a:noFill/>
          <a:extLst>
            <a:ext uri="{909E8E84-426E-40DD-AFC4-6F175D3DCCD1}">
              <a14:hiddenFill xmlns:a14="http://schemas.microsoft.com/office/drawing/2010/main">
                <a:solidFill>
                  <a:srgbClr val="FFFFFF"/>
                </a:solidFill>
              </a14:hiddenFill>
            </a:ext>
          </a:extLst>
        </p:spPr>
      </p:pic>
      <p:pic>
        <p:nvPicPr>
          <p:cNvPr id="13329" name="Picture 17" descr="C:\Users\Shawn McCracken\Desktop\Felt Board\Jesus_Stand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1900" y="1201068"/>
            <a:ext cx="1319132" cy="348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26091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750"/>
                                        <p:tgtEl>
                                          <p:spTgt spid="13329"/>
                                        </p:tgtEl>
                                        <p:attrNameLst>
                                          <p:attrName>ppt_x</p:attrName>
                                        </p:attrNameLst>
                                      </p:cBhvr>
                                      <p:tavLst>
                                        <p:tav tm="0">
                                          <p:val>
                                            <p:strVal val="ppt_x"/>
                                          </p:val>
                                        </p:tav>
                                        <p:tav tm="100000">
                                          <p:val>
                                            <p:strVal val="ppt_x"/>
                                          </p:val>
                                        </p:tav>
                                      </p:tavLst>
                                    </p:anim>
                                    <p:anim calcmode="lin" valueType="num">
                                      <p:cBhvr additive="base">
                                        <p:cTn id="7" dur="750"/>
                                        <p:tgtEl>
                                          <p:spTgt spid="13329"/>
                                        </p:tgtEl>
                                        <p:attrNameLst>
                                          <p:attrName>ppt_y</p:attrName>
                                        </p:attrNameLst>
                                      </p:cBhvr>
                                      <p:tavLst>
                                        <p:tav tm="0">
                                          <p:val>
                                            <p:strVal val="ppt_y"/>
                                          </p:val>
                                        </p:tav>
                                        <p:tav tm="100000">
                                          <p:val>
                                            <p:strVal val="1+ppt_h/2"/>
                                          </p:val>
                                        </p:tav>
                                      </p:tavLst>
                                    </p:anim>
                                    <p:set>
                                      <p:cBhvr>
                                        <p:cTn id="8" dur="1" fill="hold">
                                          <p:stCondLst>
                                            <p:cond delay="749"/>
                                          </p:stCondLst>
                                        </p:cTn>
                                        <p:tgtEl>
                                          <p:spTgt spid="13329"/>
                                        </p:tgtEl>
                                        <p:attrNameLst>
                                          <p:attrName>style.visibility</p:attrName>
                                        </p:attrNameLst>
                                      </p:cBhvr>
                                      <p:to>
                                        <p:strVal val="hidden"/>
                                      </p:to>
                                    </p:set>
                                  </p:childTnLst>
                                </p:cTn>
                              </p:par>
                            </p:childTnLst>
                          </p:cTn>
                        </p:par>
                        <p:par>
                          <p:cTn id="9" fill="hold">
                            <p:stCondLst>
                              <p:cond delay="750"/>
                            </p:stCondLst>
                            <p:childTnLst>
                              <p:par>
                                <p:cTn id="10" presetID="1" presetClass="entr" presetSubtype="0" fill="hold" nodeType="afterEffect">
                                  <p:stCondLst>
                                    <p:cond delay="0"/>
                                  </p:stCondLst>
                                  <p:childTnLst>
                                    <p:set>
                                      <p:cBhvr>
                                        <p:cTn id="11" dur="1" fill="hold">
                                          <p:stCondLst>
                                            <p:cond delay="0"/>
                                          </p:stCondLst>
                                        </p:cTn>
                                        <p:tgtEl>
                                          <p:spTgt spid="13324"/>
                                        </p:tgtEl>
                                        <p:attrNameLst>
                                          <p:attrName>style.visibility</p:attrName>
                                        </p:attrNameLst>
                                      </p:cBhvr>
                                      <p:to>
                                        <p:strVal val="visible"/>
                                      </p:to>
                                    </p:set>
                                  </p:childTnLst>
                                </p:cTn>
                              </p:par>
                              <p:par>
                                <p:cTn id="12" presetID="0" presetClass="path" presetSubtype="0" accel="50000" decel="50000" fill="hold" nodeType="withEffect">
                                  <p:stCondLst>
                                    <p:cond delay="0"/>
                                  </p:stCondLst>
                                  <p:childTnLst>
                                    <p:animMotion origin="layout" path="M 0.02986 0.34769 C 0.02934 0.24815 0.02899 0.14884 0.02431 0.08843 C 0.01962 0.02801 0.00573 0.00208 0.00208 -0.01528 " pathEditMode="relative" rAng="0" ptsTypes="aaA">
                                      <p:cBhvr>
                                        <p:cTn id="13" dur="1000" fill="hold"/>
                                        <p:tgtEl>
                                          <p:spTgt spid="13324"/>
                                        </p:tgtEl>
                                        <p:attrNameLst>
                                          <p:attrName>ppt_x</p:attrName>
                                          <p:attrName>ppt_y</p:attrName>
                                        </p:attrNameLst>
                                      </p:cBhvr>
                                      <p:rCtr x="-1389" y="-18148"/>
                                    </p:animMotion>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13324"/>
                                        </p:tgtEl>
                                        <p:attrNameLst>
                                          <p:attrName>ppt_x</p:attrName>
                                        </p:attrNameLst>
                                      </p:cBhvr>
                                      <p:tavLst>
                                        <p:tav tm="0">
                                          <p:val>
                                            <p:strVal val="ppt_x"/>
                                          </p:val>
                                        </p:tav>
                                        <p:tav tm="100000">
                                          <p:val>
                                            <p:strVal val="ppt_x"/>
                                          </p:val>
                                        </p:tav>
                                      </p:tavLst>
                                    </p:anim>
                                    <p:anim calcmode="lin" valueType="num">
                                      <p:cBhvr additive="base">
                                        <p:cTn id="18" dur="500"/>
                                        <p:tgtEl>
                                          <p:spTgt spid="13324"/>
                                        </p:tgtEl>
                                        <p:attrNameLst>
                                          <p:attrName>ppt_y</p:attrName>
                                        </p:attrNameLst>
                                      </p:cBhvr>
                                      <p:tavLst>
                                        <p:tav tm="0">
                                          <p:val>
                                            <p:strVal val="ppt_y"/>
                                          </p:val>
                                        </p:tav>
                                        <p:tav tm="100000">
                                          <p:val>
                                            <p:strVal val="1+ppt_h/2"/>
                                          </p:val>
                                        </p:tav>
                                      </p:tavLst>
                                    </p:anim>
                                    <p:set>
                                      <p:cBhvr>
                                        <p:cTn id="19" dur="1" fill="hold">
                                          <p:stCondLst>
                                            <p:cond delay="499"/>
                                          </p:stCondLst>
                                        </p:cTn>
                                        <p:tgtEl>
                                          <p:spTgt spid="133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33400"/>
            <a:ext cx="2911475" cy="411162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Adam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1228725" cy="3082925"/>
          </a:xfrm>
          <a:prstGeom prst="rect">
            <a:avLst/>
          </a:prstGeom>
          <a:noFill/>
          <a:extLst>
            <a:ext uri="{909E8E84-426E-40DD-AFC4-6F175D3DCCD1}">
              <a14:hiddenFill xmlns:a14="http://schemas.microsoft.com/office/drawing/2010/main">
                <a:solidFill>
                  <a:srgbClr val="FFFFFF"/>
                </a:solidFill>
              </a14:hiddenFill>
            </a:ext>
          </a:extLst>
        </p:spPr>
      </p:pic>
      <p:sp>
        <p:nvSpPr>
          <p:cNvPr id="13316" name="Line 4"/>
          <p:cNvSpPr>
            <a:spLocks noChangeShapeType="1"/>
          </p:cNvSpPr>
          <p:nvPr/>
        </p:nvSpPr>
        <p:spPr bwMode="auto">
          <a:xfrm>
            <a:off x="0" y="4724400"/>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 name="Line 5"/>
          <p:cNvSpPr>
            <a:spLocks noChangeShapeType="1"/>
          </p:cNvSpPr>
          <p:nvPr/>
        </p:nvSpPr>
        <p:spPr bwMode="auto">
          <a:xfrm>
            <a:off x="2895600" y="4724400"/>
            <a:ext cx="0" cy="2133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Line 6"/>
          <p:cNvSpPr>
            <a:spLocks noChangeShapeType="1"/>
          </p:cNvSpPr>
          <p:nvPr/>
        </p:nvSpPr>
        <p:spPr bwMode="auto">
          <a:xfrm>
            <a:off x="5867400" y="4724400"/>
            <a:ext cx="0" cy="2133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Line 7"/>
          <p:cNvSpPr>
            <a:spLocks noChangeShapeType="1"/>
          </p:cNvSpPr>
          <p:nvPr/>
        </p:nvSpPr>
        <p:spPr bwMode="auto">
          <a:xfrm>
            <a:off x="2895600" y="4724400"/>
            <a:ext cx="29718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6386" name="Picture 2" descr="C:\Users\Shawn McCracken\Desktop\Felt Board\tomb_fu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5525" y="2057400"/>
            <a:ext cx="4183205" cy="2457772"/>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Shawn McCracken\Desktop\Felt Board\tomb_emp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5525" y="2030888"/>
            <a:ext cx="4183205" cy="248428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Shawn McCracken\Desktop\Felt Board\Jesu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311973"/>
            <a:ext cx="1905000" cy="337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88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52031 0.40972 C 0.49479 0.4074 0.471 0.3993 0.44583 0.39606 C 0.43524 0.39027 0.42326 0.39051 0.41215 0.38912 C 0.40486 0.38125 0.41041 0.38564 0.39826 0.3824 C 0.3934 0.38078 0.3842 0.37777 0.3842 0.37801 C 0.37621 0.37152 0.36753 0.36967 0.35903 0.36643 C 0.35208 0.35902 0.34409 0.35949 0.33646 0.35509 C 0.33177 0.35208 0.32708 0.34606 0.32239 0.34352 C 0.31788 0.34097 0.31302 0.34097 0.3085 0.33912 C 0.29861 0.32824 0.31111 0.34074 0.29722 0.33217 C 0.29566 0.33125 0.29462 0.3287 0.29305 0.32777 C 0.28264 0.3206 0.27118 0.31713 0.26076 0.30949 C 0.24861 0.30069 0.23594 0.28727 0.22291 0.28217 C 0.21892 0.28032 0.21215 0.27824 0.20885 0.27523 C 0.2026 0.27014 0.19913 0.2662 0.19201 0.26389 C 0.1868 0.25833 0.18107 0.25463 0.17517 0.25023 C 0.16597 0.24352 0.15764 0.23495 0.14861 0.22754 C 0.1467 0.22615 0.14444 0.22523 0.14288 0.22291 C 0.14097 0.2199 0.13958 0.2162 0.13732 0.21389 C 0.13489 0.21134 0.12899 0.20926 0.12899 0.20949 C 0.11736 0.19537 0.10521 0.18287 0.09392 0.16828 C 0.08975 0.16296 0.08541 0.15787 0.08125 0.15231 C 0.07864 0.14907 0.07291 0.14328 0.07291 0.14352 C 0.06892 0.13379 0.06319 0.12731 0.05885 0.11828 C 0.05364 0.10764 0.0526 0.1 0.04618 0.09328 C 0.03975 0.07731 0.0434 0.08264 0.03646 0.075 C 0.0342 0.0699 0.03298 0.06389 0.03073 0.05902 C 0.02882 0.05509 0.02135 0.04143 0.01823 0.03634 L 2.5E-6 3.33333E-6 " pathEditMode="relative" rAng="0" ptsTypes="fffffffffffffffffffffffffffAA">
                                      <p:cBhvr>
                                        <p:cTn id="6" dur="1000" fill="hold"/>
                                        <p:tgtEl>
                                          <p:spTgt spid="16386"/>
                                        </p:tgtEl>
                                        <p:attrNameLst>
                                          <p:attrName>ppt_x</p:attrName>
                                          <p:attrName>ppt_y</p:attrName>
                                        </p:attrNameLst>
                                      </p:cBhvr>
                                      <p:rCtr x="-26024" y="-20486"/>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638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 calcmode="lin" valueType="num">
                                      <p:cBhvr>
                                        <p:cTn id="17" dur="750" fill="hold"/>
                                        <p:tgtEl>
                                          <p:spTgt spid="16388"/>
                                        </p:tgtEl>
                                        <p:attrNameLst>
                                          <p:attrName>ppt_w</p:attrName>
                                        </p:attrNameLst>
                                      </p:cBhvr>
                                      <p:tavLst>
                                        <p:tav tm="0">
                                          <p:val>
                                            <p:fltVal val="0"/>
                                          </p:val>
                                        </p:tav>
                                        <p:tav tm="100000">
                                          <p:val>
                                            <p:strVal val="#ppt_w"/>
                                          </p:val>
                                        </p:tav>
                                      </p:tavLst>
                                    </p:anim>
                                    <p:anim calcmode="lin" valueType="num">
                                      <p:cBhvr>
                                        <p:cTn id="18" dur="750" fill="hold"/>
                                        <p:tgtEl>
                                          <p:spTgt spid="16388"/>
                                        </p:tgtEl>
                                        <p:attrNameLst>
                                          <p:attrName>ppt_h</p:attrName>
                                        </p:attrNameLst>
                                      </p:cBhvr>
                                      <p:tavLst>
                                        <p:tav tm="0">
                                          <p:val>
                                            <p:fltVal val="0"/>
                                          </p:val>
                                        </p:tav>
                                        <p:tav tm="100000">
                                          <p:val>
                                            <p:strVal val="#ppt_h"/>
                                          </p:val>
                                        </p:tav>
                                      </p:tavLst>
                                    </p:anim>
                                    <p:animEffect transition="in" filter="fade">
                                      <p:cBhvr>
                                        <p:cTn id="19" dur="750"/>
                                        <p:tgtEl>
                                          <p:spTgt spid="16388"/>
                                        </p:tgtEl>
                                      </p:cBhvr>
                                    </p:animEffect>
                                  </p:childTnLst>
                                </p:cTn>
                              </p:par>
                            </p:childTnLst>
                          </p:cTn>
                        </p:par>
                        <p:par>
                          <p:cTn id="20" fill="hold">
                            <p:stCondLst>
                              <p:cond delay="750"/>
                            </p:stCondLst>
                            <p:childTnLst>
                              <p:par>
                                <p:cTn id="21" presetID="1" presetClass="exit" presetSubtype="0" fill="hold" nodeType="afterEffect">
                                  <p:stCondLst>
                                    <p:cond delay="0"/>
                                  </p:stCondLst>
                                  <p:childTnLst>
                                    <p:set>
                                      <p:cBhvr>
                                        <p:cTn id="22" dur="1" fill="hold">
                                          <p:stCondLst>
                                            <p:cond delay="0"/>
                                          </p:stCondLst>
                                        </p:cTn>
                                        <p:tgtEl>
                                          <p:spTgt spid="1638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31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3318"/>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33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6388"/>
                                        </p:tgtEl>
                                        <p:attrNameLst>
                                          <p:attrName>ppt_x</p:attrName>
                                        </p:attrNameLst>
                                      </p:cBhvr>
                                      <p:tavLst>
                                        <p:tav tm="0">
                                          <p:val>
                                            <p:strVal val="ppt_x"/>
                                          </p:val>
                                        </p:tav>
                                        <p:tav tm="100000">
                                          <p:val>
                                            <p:strVal val="ppt_x"/>
                                          </p:val>
                                        </p:tav>
                                      </p:tavLst>
                                    </p:anim>
                                    <p:anim calcmode="lin" valueType="num">
                                      <p:cBhvr additive="base">
                                        <p:cTn id="35" dur="500"/>
                                        <p:tgtEl>
                                          <p:spTgt spid="16388"/>
                                        </p:tgtEl>
                                        <p:attrNameLst>
                                          <p:attrName>ppt_y</p:attrName>
                                        </p:attrNameLst>
                                      </p:cBhvr>
                                      <p:tavLst>
                                        <p:tav tm="0">
                                          <p:val>
                                            <p:strVal val="ppt_y"/>
                                          </p:val>
                                        </p:tav>
                                        <p:tav tm="100000">
                                          <p:val>
                                            <p:strVal val="1+ppt_h/2"/>
                                          </p:val>
                                        </p:tav>
                                      </p:tavLst>
                                    </p:anim>
                                    <p:set>
                                      <p:cBhvr>
                                        <p:cTn id="36" dur="1" fill="hold">
                                          <p:stCondLst>
                                            <p:cond delay="499"/>
                                          </p:stCondLst>
                                        </p:cTn>
                                        <p:tgtEl>
                                          <p:spTgt spid="163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33400"/>
            <a:ext cx="2911475" cy="4111625"/>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Adam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1228725" cy="3082925"/>
          </a:xfrm>
          <a:prstGeom prst="rect">
            <a:avLst/>
          </a:prstGeom>
          <a:noFill/>
          <a:extLst>
            <a:ext uri="{909E8E84-426E-40DD-AFC4-6F175D3DCCD1}">
              <a14:hiddenFill xmlns:a14="http://schemas.microsoft.com/office/drawing/2010/main">
                <a:solidFill>
                  <a:srgbClr val="FFFFFF"/>
                </a:solidFill>
              </a14:hiddenFill>
            </a:ext>
          </a:extLst>
        </p:spPr>
      </p:pic>
      <p:sp>
        <p:nvSpPr>
          <p:cNvPr id="14340" name="Line 4"/>
          <p:cNvSpPr>
            <a:spLocks noChangeShapeType="1"/>
          </p:cNvSpPr>
          <p:nvPr/>
        </p:nvSpPr>
        <p:spPr bwMode="auto">
          <a:xfrm>
            <a:off x="0" y="4724400"/>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Text Box 11"/>
          <p:cNvSpPr txBox="1">
            <a:spLocks noChangeArrowheads="1"/>
          </p:cNvSpPr>
          <p:nvPr/>
        </p:nvSpPr>
        <p:spPr bwMode="auto">
          <a:xfrm>
            <a:off x="2286000" y="152400"/>
            <a:ext cx="4267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t>For since our friendship with God was restored by the death of his Son while we were still his enemies, we will certainly be saved through the life of his Son. So now we can rejoice in our wonderful new relationship with God because our Lord Jesus Christ has made us friends of God. (Romans 5:10-11)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47"/>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0.00052 0.65162 C 0.00052 0.64236 0.00347 0.64005 0.00556 0.6331 C 0.00677 0.62847 0.00764 0.62245 0.00903 0.61829 C 0.00972 0.61643 0.01024 0.61458 0.01094 0.61273 C 0.01233 0.59884 0.01285 0.58773 0.01337 0.57384 C 0.01337 0.57106 0.01302 0.47662 0.01146 0.45532 C 0.01094 0.44699 0.00781 0.43958 0.00608 0.4331 C 0.00486 0.42801 0.0033 0.42384 0.00243 0.41829 C 0.00208 0.41551 0.00174 0.41319 0.00122 0.41088 C -0.00052 0.40255 -0.00295 0.39514 -0.00469 0.38681 C -0.00573 0.38125 -0.00712 0.37292 -0.00781 0.36643 C -0.00816 0.36134 -0.00885 0.35162 -0.00885 0.35208 C -0.00816 0.33403 -0.00868 0.31088 -0.00538 0.29606 C -0.00469 0.2831 -0.00278 0.27292 -0.00174 0.26088 C -0.00035 0.20903 0.00052 0.15718 0.00191 0.10532 C 0.00156 0.07477 0.00156 0.04468 0.00122 0.01458 C 0.00122 0.00903 -8.33333E-7 0.00486 -8.33333E-7 3.7037E-7 " pathEditMode="relative" rAng="0" ptsTypes="ffffffffffffffffA">
                                      <p:cBhvr>
                                        <p:cTn id="8" dur="1000" fill="hold"/>
                                        <p:tgtEl>
                                          <p:spTgt spid="14347"/>
                                        </p:tgtEl>
                                        <p:attrNameLst>
                                          <p:attrName>ppt_x</p:attrName>
                                          <p:attrName>ppt_y</p:attrName>
                                        </p:attrNameLst>
                                      </p:cBhvr>
                                      <p:rCtr x="278" y="-32593"/>
                                    </p:animMotion>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
                                        <p:tgtEl>
                                          <p:spTgt spid="14339"/>
                                        </p:tgtEl>
                                        <p:attrNameLst>
                                          <p:attrName>ppt_x</p:attrName>
                                        </p:attrNameLst>
                                      </p:cBhvr>
                                      <p:tavLst>
                                        <p:tav tm="0">
                                          <p:val>
                                            <p:strVal val="ppt_x"/>
                                          </p:val>
                                        </p:tav>
                                        <p:tav tm="100000">
                                          <p:val>
                                            <p:strVal val="0-ppt_w/2"/>
                                          </p:val>
                                        </p:tav>
                                      </p:tavLst>
                                    </p:anim>
                                    <p:anim calcmode="lin" valueType="num">
                                      <p:cBhvr additive="base">
                                        <p:cTn id="13" dur="500"/>
                                        <p:tgtEl>
                                          <p:spTgt spid="14339"/>
                                        </p:tgtEl>
                                        <p:attrNameLst>
                                          <p:attrName>ppt_y</p:attrName>
                                        </p:attrNameLst>
                                      </p:cBhvr>
                                      <p:tavLst>
                                        <p:tav tm="0">
                                          <p:val>
                                            <p:strVal val="ppt_y"/>
                                          </p:val>
                                        </p:tav>
                                        <p:tav tm="100000">
                                          <p:val>
                                            <p:strVal val="ppt_y"/>
                                          </p:val>
                                        </p:tav>
                                      </p:tavLst>
                                    </p:anim>
                                    <p:set>
                                      <p:cBhvr>
                                        <p:cTn id="14" dur="1" fill="hold">
                                          <p:stCondLst>
                                            <p:cond delay="499"/>
                                          </p:stCondLst>
                                        </p:cTn>
                                        <p:tgtEl>
                                          <p:spTgt spid="14339"/>
                                        </p:tgtEl>
                                        <p:attrNameLst>
                                          <p:attrName>style.visibility</p:attrName>
                                        </p:attrNameLst>
                                      </p:cBhvr>
                                      <p:to>
                                        <p:strVal val="hidden"/>
                                      </p:to>
                                    </p:set>
                                  </p:childTnLst>
                                </p:cTn>
                              </p:par>
                            </p:childTnLst>
                          </p:cTn>
                        </p:par>
                        <p:par>
                          <p:cTn id="15" fill="hold">
                            <p:stCondLst>
                              <p:cond delay="500"/>
                            </p:stCondLst>
                            <p:childTnLst>
                              <p:par>
                                <p:cTn id="16" presetID="2" presetClass="exit" presetSubtype="1" fill="hold" nodeType="afterEffect">
                                  <p:stCondLst>
                                    <p:cond delay="0"/>
                                  </p:stCondLst>
                                  <p:childTnLst>
                                    <p:anim calcmode="lin" valueType="num">
                                      <p:cBhvr additive="base">
                                        <p:cTn id="17" dur="500"/>
                                        <p:tgtEl>
                                          <p:spTgt spid="14338"/>
                                        </p:tgtEl>
                                        <p:attrNameLst>
                                          <p:attrName>ppt_x</p:attrName>
                                        </p:attrNameLst>
                                      </p:cBhvr>
                                      <p:tavLst>
                                        <p:tav tm="0">
                                          <p:val>
                                            <p:strVal val="ppt_x"/>
                                          </p:val>
                                        </p:tav>
                                        <p:tav tm="100000">
                                          <p:val>
                                            <p:strVal val="ppt_x"/>
                                          </p:val>
                                        </p:tav>
                                      </p:tavLst>
                                    </p:anim>
                                    <p:anim calcmode="lin" valueType="num">
                                      <p:cBhvr additive="base">
                                        <p:cTn id="18" dur="500"/>
                                        <p:tgtEl>
                                          <p:spTgt spid="14338"/>
                                        </p:tgtEl>
                                        <p:attrNameLst>
                                          <p:attrName>ppt_y</p:attrName>
                                        </p:attrNameLst>
                                      </p:cBhvr>
                                      <p:tavLst>
                                        <p:tav tm="0">
                                          <p:val>
                                            <p:strVal val="ppt_y"/>
                                          </p:val>
                                        </p:tav>
                                        <p:tav tm="100000">
                                          <p:val>
                                            <p:strVal val="0-ppt_h/2"/>
                                          </p:val>
                                        </p:tav>
                                      </p:tavLst>
                                    </p:anim>
                                    <p:set>
                                      <p:cBhvr>
                                        <p:cTn id="19" dur="1" fill="hold">
                                          <p:stCondLst>
                                            <p:cond delay="499"/>
                                          </p:stCondLst>
                                        </p:cTn>
                                        <p:tgtEl>
                                          <p:spTgt spid="14338"/>
                                        </p:tgtEl>
                                        <p:attrNameLst>
                                          <p:attrName>style.visibility</p:attrName>
                                        </p:attrNameLst>
                                      </p:cBhvr>
                                      <p:to>
                                        <p:strVal val="hidden"/>
                                      </p:to>
                                    </p:set>
                                  </p:childTnLst>
                                </p:cTn>
                              </p:par>
                            </p:childTnLst>
                          </p:cTn>
                        </p:par>
                        <p:par>
                          <p:cTn id="20" fill="hold">
                            <p:stCondLst>
                              <p:cond delay="1000"/>
                            </p:stCondLst>
                            <p:childTnLst>
                              <p:par>
                                <p:cTn id="21" presetID="1" presetClass="exit" presetSubtype="0" fill="hold" grpId="0" nodeType="afterEffect">
                                  <p:stCondLst>
                                    <p:cond delay="0"/>
                                  </p:stCondLst>
                                  <p:childTnLst>
                                    <p:set>
                                      <p:cBhvr>
                                        <p:cTn id="22" dur="1" fill="hold">
                                          <p:stCondLst>
                                            <p:cond delay="0"/>
                                          </p:stCondLst>
                                        </p:cTn>
                                        <p:tgtEl>
                                          <p:spTgt spid="14340"/>
                                        </p:tgtEl>
                                        <p:attrNameLst>
                                          <p:attrName>style.visibility</p:attrName>
                                        </p:attrNameLst>
                                      </p:cBhvr>
                                      <p:to>
                                        <p:strVal val="hidden"/>
                                      </p:to>
                                    </p:set>
                                  </p:childTnLst>
                                </p:cTn>
                              </p:par>
                            </p:childTnLst>
                          </p:cTn>
                        </p:par>
                        <p:par>
                          <p:cTn id="23" fill="hold">
                            <p:stCondLst>
                              <p:cond delay="1000"/>
                            </p:stCondLst>
                            <p:childTnLst>
                              <p:par>
                                <p:cTn id="24" presetID="2" presetClass="exit" presetSubtype="4" fill="hold" grpId="2" nodeType="afterEffect">
                                  <p:stCondLst>
                                    <p:cond delay="0"/>
                                  </p:stCondLst>
                                  <p:childTnLst>
                                    <p:anim calcmode="lin" valueType="num">
                                      <p:cBhvr additive="base">
                                        <p:cTn id="25" dur="500"/>
                                        <p:tgtEl>
                                          <p:spTgt spid="14347"/>
                                        </p:tgtEl>
                                        <p:attrNameLst>
                                          <p:attrName>ppt_x</p:attrName>
                                        </p:attrNameLst>
                                      </p:cBhvr>
                                      <p:tavLst>
                                        <p:tav tm="0">
                                          <p:val>
                                            <p:strVal val="ppt_x"/>
                                          </p:val>
                                        </p:tav>
                                        <p:tav tm="100000">
                                          <p:val>
                                            <p:strVal val="ppt_x"/>
                                          </p:val>
                                        </p:tav>
                                      </p:tavLst>
                                    </p:anim>
                                    <p:anim calcmode="lin" valueType="num">
                                      <p:cBhvr additive="base">
                                        <p:cTn id="26" dur="500"/>
                                        <p:tgtEl>
                                          <p:spTgt spid="14347"/>
                                        </p:tgtEl>
                                        <p:attrNameLst>
                                          <p:attrName>ppt_y</p:attrName>
                                        </p:attrNameLst>
                                      </p:cBhvr>
                                      <p:tavLst>
                                        <p:tav tm="0">
                                          <p:val>
                                            <p:strVal val="ppt_y"/>
                                          </p:val>
                                        </p:tav>
                                        <p:tav tm="100000">
                                          <p:val>
                                            <p:strVal val="1+ppt_h/2"/>
                                          </p:val>
                                        </p:tav>
                                      </p:tavLst>
                                    </p:anim>
                                    <p:set>
                                      <p:cBhvr>
                                        <p:cTn id="27" dur="1" fill="hold">
                                          <p:stCondLst>
                                            <p:cond delay="499"/>
                                          </p:stCondLst>
                                        </p:cTn>
                                        <p:tgtEl>
                                          <p:spTgt spid="143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7" grpId="0"/>
      <p:bldP spid="14347" grpId="1"/>
      <p:bldP spid="14347"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Shawn McCracken\Desktop\Felt Board\Jes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100" y="1220064"/>
            <a:ext cx="2463800" cy="4360024"/>
          </a:xfrm>
          <a:prstGeom prst="rect">
            <a:avLst/>
          </a:prstGeom>
          <a:noFill/>
          <a:extLst>
            <a:ext uri="{909E8E84-426E-40DD-AFC4-6F175D3DCCD1}">
              <a14:hiddenFill xmlns:a14="http://schemas.microsoft.com/office/drawing/2010/main">
                <a:solidFill>
                  <a:srgbClr val="FFFFFF"/>
                </a:solidFill>
              </a14:hiddenFill>
            </a:ext>
          </a:extLst>
        </p:spPr>
      </p:pic>
      <p:sp>
        <p:nvSpPr>
          <p:cNvPr id="14347" name="Text Box 11"/>
          <p:cNvSpPr txBox="1">
            <a:spLocks noChangeArrowheads="1"/>
          </p:cNvSpPr>
          <p:nvPr/>
        </p:nvSpPr>
        <p:spPr bwMode="auto">
          <a:xfrm>
            <a:off x="304800" y="858407"/>
            <a:ext cx="65532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5000" b="1" dirty="0" smtClean="0"/>
              <a:t>He was handed over to die because of our sins, and he was raised to life to make us right with God. </a:t>
            </a:r>
            <a:r>
              <a:rPr lang="en-US" sz="5000" b="1" dirty="0"/>
              <a:t>(Romans </a:t>
            </a:r>
            <a:r>
              <a:rPr lang="en-US" sz="5000" b="1" dirty="0" smtClean="0"/>
              <a:t>4:25)</a:t>
            </a:r>
            <a:endParaRPr lang="en-US" sz="5000" b="1" dirty="0"/>
          </a:p>
        </p:txBody>
      </p:sp>
    </p:spTree>
    <p:extLst>
      <p:ext uri="{BB962C8B-B14F-4D97-AF65-F5344CB8AC3E}">
        <p14:creationId xmlns:p14="http://schemas.microsoft.com/office/powerpoint/2010/main" val="1840361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12778 0.43148 C 0.12275 0.42708 0.11684 0.42292 0.11111 0.42037 C 0.104 0.41088 0.10018 0.41227 0.09306 0.40556 C 0.08403 0.39699 0.09358 0.40208 0.08472 0.39815 C 0.0717 0.38079 0.09254 0.40695 0.07222 0.38889 C 0.06406 0.38148 0.05521 0.37269 0.04584 0.36852 C 0.03646 0.35602 0.04115 0.35903 0.03334 0.35556 C 0.02674 0.34236 0.03021 0.34769 0.02361 0.33889 C 0.01927 0.3213 0.01684 0.30278 0.0125 0.28519 C 0.00834 0.20185 0.00556 0.12153 0.00556 0.03704 L 2.22222E-6 2.22222E-6 " pathEditMode="relative" ptsTypes="fffffffffAA">
                                      <p:cBhvr>
                                        <p:cTn id="6" dur="1000" fill="hold"/>
                                        <p:tgtEl>
                                          <p:spTgt spid="6"/>
                                        </p:tgtEl>
                                        <p:attrNameLst>
                                          <p:attrName>ppt_x</p:attrName>
                                          <p:attrName>ppt_y</p:attrName>
                                        </p:attrNameLst>
                                      </p:cBhvr>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14347"/>
                                        </p:tgtEl>
                                        <p:attrNameLst>
                                          <p:attrName>style.visibility</p:attrName>
                                        </p:attrNameLst>
                                      </p:cBhvr>
                                      <p:to>
                                        <p:strVal val="visible"/>
                                      </p:to>
                                    </p:set>
                                  </p:childTnLst>
                                </p:cTn>
                              </p:par>
                              <p:par>
                                <p:cTn id="10" presetID="0" presetClass="path" presetSubtype="0" accel="50000" decel="50000" fill="hold" grpId="1" nodeType="withEffect">
                                  <p:stCondLst>
                                    <p:cond delay="0"/>
                                  </p:stCondLst>
                                  <p:childTnLst>
                                    <p:animMotion origin="layout" path="M -0.00052 0.65162 C 0.00052 0.64236 0.00347 0.64005 0.00556 0.6331 C 0.00677 0.62847 0.00764 0.62245 0.00903 0.61829 C 0.00972 0.61643 0.01024 0.61458 0.01094 0.61273 C 0.01233 0.59884 0.01285 0.58773 0.01337 0.57384 C 0.01337 0.57106 0.01302 0.47662 0.01146 0.45532 C 0.01094 0.44699 0.00781 0.43958 0.00608 0.4331 C 0.00486 0.42801 0.0033 0.42384 0.00243 0.41829 C 0.00208 0.41551 0.00174 0.41319 0.00122 0.41088 C -0.00052 0.40255 -0.00295 0.39514 -0.00469 0.38681 C -0.00573 0.38125 -0.00712 0.37292 -0.00781 0.36643 C -0.00816 0.36134 -0.00885 0.35162 -0.00885 0.35208 C -0.00816 0.33403 -0.00868 0.31088 -0.00538 0.29606 C -0.00469 0.2831 -0.00278 0.27292 -0.00174 0.26088 C -0.00035 0.20903 0.00052 0.15718 0.00191 0.10532 C 0.00156 0.07477 0.00156 0.04468 0.00122 0.01458 C 0.00122 0.00903 -8.33333E-7 0.00486 -8.33333E-7 3.7037E-7 " pathEditMode="relative" rAng="0" ptsTypes="ffffffffffffffffA">
                                      <p:cBhvr>
                                        <p:cTn id="11" dur="1000" fill="hold"/>
                                        <p:tgtEl>
                                          <p:spTgt spid="14347"/>
                                        </p:tgtEl>
                                        <p:attrNameLst>
                                          <p:attrName>ppt_x</p:attrName>
                                          <p:attrName>ppt_y</p:attrName>
                                        </p:attrNameLst>
                                      </p:cBhvr>
                                      <p:rCtr x="278" y="-325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P spid="1434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Flowers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5032375"/>
            <a:ext cx="2651125" cy="182562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Flowers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11775"/>
            <a:ext cx="3790950" cy="1546225"/>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Cloud and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152400"/>
            <a:ext cx="3149600" cy="110172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loud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295400"/>
            <a:ext cx="4994275" cy="930275"/>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Cloud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28600"/>
            <a:ext cx="3981450" cy="91122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Bush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1981200"/>
            <a:ext cx="3594100" cy="207327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Be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2800" y="3657600"/>
            <a:ext cx="1155700" cy="27273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lowers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51675" y="3886200"/>
            <a:ext cx="209232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Broo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2590800"/>
            <a:ext cx="3962400" cy="161607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Lion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0" y="4038600"/>
            <a:ext cx="2752725" cy="1262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065"/>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125 0.31805 C -0.01875 0.19861 -0.025 0.0794 -0.02292 0.02639 C -0.02083 -0.02662 -0.00399 0.00417 -4.44444E-6 -2.59259E-6 " pathEditMode="relative" ptsTypes="aaA">
                                      <p:cBhvr>
                                        <p:cTn id="8" dur="1000" fill="hold"/>
                                        <p:tgtEl>
                                          <p:spTgt spid="2065"/>
                                        </p:tgtEl>
                                        <p:attrNameLst>
                                          <p:attrName>ppt_x</p:attrName>
                                          <p:attrName>ppt_y</p:attrName>
                                        </p:attrNameLst>
                                      </p:cBhvr>
                                    </p:animMotion>
                                  </p:childTnLst>
                                </p:cTn>
                              </p:par>
                            </p:childTnLst>
                          </p:cTn>
                        </p:par>
                        <p:par>
                          <p:cTn id="9" fill="hold" nodeType="afterGroup">
                            <p:stCondLst>
                              <p:cond delay="1000"/>
                            </p:stCondLst>
                            <p:childTnLst>
                              <p:par>
                                <p:cTn id="10" presetID="1" presetClass="entr" presetSubtype="0" fill="hold" nodeType="afterEffect">
                                  <p:stCondLst>
                                    <p:cond delay="0"/>
                                  </p:stCondLst>
                                  <p:childTnLst>
                                    <p:set>
                                      <p:cBhvr>
                                        <p:cTn id="11" dur="1" fill="hold">
                                          <p:stCondLst>
                                            <p:cond delay="0"/>
                                          </p:stCondLst>
                                        </p:cTn>
                                        <p:tgtEl>
                                          <p:spTgt spid="2067"/>
                                        </p:tgtEl>
                                        <p:attrNameLst>
                                          <p:attrName>style.visibility</p:attrName>
                                        </p:attrNameLst>
                                      </p:cBhvr>
                                      <p:to>
                                        <p:strVal val="visible"/>
                                      </p:to>
                                    </p:set>
                                  </p:childTnLst>
                                </p:cTn>
                              </p:par>
                              <p:par>
                                <p:cTn id="12" presetID="0" presetClass="path" presetSubtype="0" accel="50000" decel="50000" fill="hold" nodeType="withEffect">
                                  <p:stCondLst>
                                    <p:cond delay="0"/>
                                  </p:stCondLst>
                                  <p:childTnLst>
                                    <p:animMotion origin="layout" path="M 0.34272 0.47638 C 0.29358 0.31157 0.24445 0.14699 0.18855 0.06805 C 0.13265 -0.01089 0.03872 0.01411 0.00729 0.00277 C -0.02414 -0.00857 -0.01216 -0.0044 5E-6 -5.92593E-6 " pathEditMode="relative" ptsTypes="aaaA">
                                      <p:cBhvr>
                                        <p:cTn id="13" dur="1000" fill="hold"/>
                                        <p:tgtEl>
                                          <p:spTgt spid="2067"/>
                                        </p:tgtEl>
                                        <p:attrNameLst>
                                          <p:attrName>ppt_x</p:attrName>
                                          <p:attrName>ppt_y</p:attrName>
                                        </p:attrNameLst>
                                      </p:cBhvr>
                                    </p:animMotion>
                                  </p:childTnLst>
                                </p:cTn>
                              </p:par>
                            </p:childTnLst>
                          </p:cTn>
                        </p:par>
                        <p:par>
                          <p:cTn id="14" fill="hold" nodeType="afterGroup">
                            <p:stCondLst>
                              <p:cond delay="2000"/>
                            </p:stCondLst>
                            <p:childTnLst>
                              <p:par>
                                <p:cTn id="15" presetID="1" presetClass="entr" presetSubtype="0" fill="hold" nodeType="afterEffect">
                                  <p:stCondLst>
                                    <p:cond delay="0"/>
                                  </p:stCondLst>
                                  <p:childTnLst>
                                    <p:set>
                                      <p:cBhvr>
                                        <p:cTn id="16" dur="1" fill="hold">
                                          <p:stCondLst>
                                            <p:cond delay="0"/>
                                          </p:stCondLst>
                                        </p:cTn>
                                        <p:tgtEl>
                                          <p:spTgt spid="2066"/>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36354 0.41667 C -0.27777 0.25904 -0.19184 0.1014 -0.13124 0.03195 C -0.07065 -0.03749 -0.02187 0.00533 5.27778E-6 5.18519E-6 " pathEditMode="relative" ptsTypes="aaA">
                                      <p:cBhvr>
                                        <p:cTn id="18" dur="1000" fill="hold"/>
                                        <p:tgtEl>
                                          <p:spTgt spid="2066"/>
                                        </p:tgtEl>
                                        <p:attrNameLst>
                                          <p:attrName>ppt_x</p:attrName>
                                          <p:attrName>ppt_y</p:attrName>
                                        </p:attrNameLst>
                                      </p:cBhvr>
                                    </p:animMotion>
                                  </p:childTnLst>
                                </p:cTn>
                              </p:par>
                            </p:childTnLst>
                          </p:cTn>
                        </p:par>
                        <p:par>
                          <p:cTn id="19" fill="hold" nodeType="afterGroup">
                            <p:stCondLst>
                              <p:cond delay="3000"/>
                            </p:stCondLst>
                            <p:childTnLst>
                              <p:par>
                                <p:cTn id="20" presetID="1" presetClass="entr" presetSubtype="0" fill="hold" nodeType="afterEffect">
                                  <p:stCondLst>
                                    <p:cond delay="0"/>
                                  </p:stCondLst>
                                  <p:childTnLst>
                                    <p:set>
                                      <p:cBhvr>
                                        <p:cTn id="21" dur="1" fill="hold">
                                          <p:stCondLst>
                                            <p:cond delay="0"/>
                                          </p:stCondLst>
                                        </p:cTn>
                                        <p:tgtEl>
                                          <p:spTgt spid="2060"/>
                                        </p:tgtEl>
                                        <p:attrNameLst>
                                          <p:attrName>style.visibility</p:attrName>
                                        </p:attrNameLst>
                                      </p:cBhvr>
                                      <p:to>
                                        <p:strVal val="visible"/>
                                      </p:to>
                                    </p:set>
                                  </p:childTnLst>
                                </p:cTn>
                              </p:par>
                              <p:par>
                                <p:cTn id="22" presetID="0" presetClass="path" presetSubtype="0" accel="50000" decel="50000" fill="hold" nodeType="withEffect">
                                  <p:stCondLst>
                                    <p:cond delay="0"/>
                                  </p:stCondLst>
                                  <p:childTnLst>
                                    <p:animMotion origin="layout" path="M -0.51354 0.14167 C -0.51458 0.13056 -0.51597 0.12245 -0.51979 0.1125 C -0.5191 0.09213 -0.51857 0.07176 -0.51771 0.05139 C -0.51701 0.03727 -0.51406 0.02338 -0.51146 0.00972 C -0.50677 -0.01528 -0.49566 -0.03727 -0.48854 -0.06111 C -0.48663 -0.06736 -0.47448 -0.08148 -0.47083 -0.0875 C -0.46493 -0.09745 -0.45955 -0.10833 -0.45 -0.1125 C -0.44305 -0.12176 -0.43437 -0.12269 -0.425 -0.125 C -0.40955 -0.12894 -0.39479 -0.13218 -0.37916 -0.13472 C -0.37048 -0.13426 -0.3618 -0.13472 -0.35312 -0.13333 C -0.34757 -0.13241 -0.34062 -0.12477 -0.33541 -0.12222 C -0.32864 -0.11875 -0.3184 -0.11644 -0.3125 -0.11111 C -0.30903 -0.1081 -0.30712 -0.10463 -0.30312 -0.10278 C -0.29844 -0.09815 -0.29566 -0.0919 -0.29062 -0.0875 C -0.2875 -0.08102 -0.28507 -0.07523 -0.28021 -0.07083 C -0.27882 -0.06505 -0.27552 -0.06389 -0.27291 -0.05833 C -0.27205 -0.05648 -0.27205 -0.05417 -0.27083 -0.05278 C -0.2684 -0.04977 -0.26476 -0.04884 -0.2625 -0.04583 C -0.25503 -0.03588 -0.24479 -0.02778 -0.23437 -0.025 C -0.21389 -0.02546 -0.19323 -0.02361 -0.17291 -0.02639 C -0.16719 -0.02708 -0.16285 -0.03472 -0.15729 -0.03611 C -0.15121 -0.04167 -0.1441 -0.04282 -0.1375 -0.04722 C -0.11476 -0.0463 -0.1 -0.04352 -0.07916 -0.04167 C -0.07274 -0.03819 -0.0658 -0.03681 -0.05937 -0.03333 C -0.02048 -0.01181 -0.06927 -0.03125 -0.02396 -0.01528 C -0.01614 -0.00972 -0.00885 3.33333E-6 -1.38889E-6 3.33333E-6 " pathEditMode="relative" ptsTypes="fffffffffffffffffffffffffA">
                                      <p:cBhvr>
                                        <p:cTn id="23" dur="1000" fill="hold"/>
                                        <p:tgtEl>
                                          <p:spTgt spid="2060"/>
                                        </p:tgtEl>
                                        <p:attrNameLst>
                                          <p:attrName>ppt_x</p:attrName>
                                          <p:attrName>ppt_y</p:attrName>
                                        </p:attrNameLst>
                                      </p:cBhvr>
                                    </p:animMotion>
                                  </p:childTnLst>
                                </p:cTn>
                              </p:par>
                              <p:par>
                                <p:cTn id="24" presetID="1" presetClass="entr" presetSubtype="0" fill="hold" nodeType="withEffect">
                                  <p:stCondLst>
                                    <p:cond delay="0"/>
                                  </p:stCondLst>
                                  <p:childTnLst>
                                    <p:set>
                                      <p:cBhvr>
                                        <p:cTn id="25" dur="1" fill="hold">
                                          <p:stCondLst>
                                            <p:cond delay="0"/>
                                          </p:stCondLst>
                                        </p:cTn>
                                        <p:tgtEl>
                                          <p:spTgt spid="2058"/>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0.12812 0.0875 C -0.11493 0.02939 -0.10156 -0.02848 -0.08021 -0.04306 C -0.05885 -0.05764 -0.01337 -0.00718 -4.72222E-6 1.48148E-6 " pathEditMode="relative" ptsTypes="aaA">
                                      <p:cBhvr>
                                        <p:cTn id="27" dur="500" fill="hold"/>
                                        <p:tgtEl>
                                          <p:spTgt spid="2058"/>
                                        </p:tgtEl>
                                        <p:attrNameLst>
                                          <p:attrName>ppt_x</p:attrName>
                                          <p:attrName>ppt_y</p:attrName>
                                        </p:attrNameLst>
                                      </p:cBhvr>
                                    </p:animMotion>
                                  </p:childTnLst>
                                </p:cTn>
                              </p:par>
                            </p:childTnLst>
                          </p:cTn>
                        </p:par>
                        <p:par>
                          <p:cTn id="28" fill="hold" nodeType="afterGroup">
                            <p:stCondLst>
                              <p:cond delay="4000"/>
                            </p:stCondLst>
                            <p:childTnLst>
                              <p:par>
                                <p:cTn id="29" presetID="1" presetClass="entr" presetSubtype="0" fill="hold" nodeType="afterEffect">
                                  <p:stCondLst>
                                    <p:cond delay="0"/>
                                  </p:stCondLst>
                                  <p:childTnLst>
                                    <p:set>
                                      <p:cBhvr>
                                        <p:cTn id="30" dur="1" fill="hold">
                                          <p:stCondLst>
                                            <p:cond delay="0"/>
                                          </p:stCondLst>
                                        </p:cTn>
                                        <p:tgtEl>
                                          <p:spTgt spid="2061"/>
                                        </p:tgtEl>
                                        <p:attrNameLst>
                                          <p:attrName>style.visibility</p:attrName>
                                        </p:attrNameLst>
                                      </p:cBhvr>
                                      <p:to>
                                        <p:strVal val="visible"/>
                                      </p:to>
                                    </p:set>
                                  </p:childTnLst>
                                </p:cTn>
                              </p:par>
                            </p:childTnLst>
                          </p:cTn>
                        </p:par>
                        <p:par>
                          <p:cTn id="31" fill="hold" nodeType="afterGroup">
                            <p:stCondLst>
                              <p:cond delay="4000"/>
                            </p:stCondLst>
                            <p:childTnLst>
                              <p:par>
                                <p:cTn id="32" presetID="1" presetClass="entr" presetSubtype="0" fill="hold" nodeType="afterEffect">
                                  <p:stCondLst>
                                    <p:cond delay="0"/>
                                  </p:stCondLst>
                                  <p:childTnLst>
                                    <p:set>
                                      <p:cBhvr>
                                        <p:cTn id="33" dur="1" fill="hold">
                                          <p:stCondLst>
                                            <p:cond delay="0"/>
                                          </p:stCondLst>
                                        </p:cTn>
                                        <p:tgtEl>
                                          <p:spTgt spid="2068"/>
                                        </p:tgtEl>
                                        <p:attrNameLst>
                                          <p:attrName>style.visibility</p:attrName>
                                        </p:attrNameLst>
                                      </p:cBhvr>
                                      <p:to>
                                        <p:strVal val="visible"/>
                                      </p:to>
                                    </p:set>
                                  </p:childTnLst>
                                </p:cTn>
                              </p:par>
                              <p:par>
                                <p:cTn id="34" presetID="0" presetClass="path" presetSubtype="0" accel="50000" decel="50000" fill="hold" nodeType="withEffect">
                                  <p:stCondLst>
                                    <p:cond delay="0"/>
                                  </p:stCondLst>
                                  <p:childTnLst>
                                    <p:animMotion origin="layout" path="M -0.20729 0.48055 C -0.20694 0.32754 -0.20642 0.17453 -0.17187 0.09444 C -0.13732 0.01435 -0.02864 0.01597 -2.22222E-6 -8.14815E-6 " pathEditMode="relative" ptsTypes="aaA">
                                      <p:cBhvr>
                                        <p:cTn id="35" dur="500" fill="hold"/>
                                        <p:tgtEl>
                                          <p:spTgt spid="2068"/>
                                        </p:tgtEl>
                                        <p:attrNameLst>
                                          <p:attrName>ppt_x</p:attrName>
                                          <p:attrName>ppt_y</p:attrName>
                                        </p:attrNameLst>
                                      </p:cBhvr>
                                    </p:animMotion>
                                  </p:childTnLst>
                                </p:cTn>
                              </p:par>
                            </p:childTnLst>
                          </p:cTn>
                        </p:par>
                        <p:par>
                          <p:cTn id="36" fill="hold" nodeType="afterGroup">
                            <p:stCondLst>
                              <p:cond delay="4500"/>
                            </p:stCondLst>
                            <p:childTnLst>
                              <p:par>
                                <p:cTn id="37" presetID="1" presetClass="entr" presetSubtype="0" fill="hold" nodeType="afterEffect">
                                  <p:stCondLst>
                                    <p:cond delay="0"/>
                                  </p:stCondLst>
                                  <p:childTnLst>
                                    <p:set>
                                      <p:cBhvr>
                                        <p:cTn id="38" dur="1" fill="hold">
                                          <p:stCondLst>
                                            <p:cond delay="0"/>
                                          </p:stCondLst>
                                        </p:cTn>
                                        <p:tgtEl>
                                          <p:spTgt spid="2071"/>
                                        </p:tgtEl>
                                        <p:attrNameLst>
                                          <p:attrName>style.visibility</p:attrName>
                                        </p:attrNameLst>
                                      </p:cBhvr>
                                      <p:to>
                                        <p:strVal val="visible"/>
                                      </p:to>
                                    </p:set>
                                  </p:childTnLst>
                                </p:cTn>
                              </p:par>
                              <p:par>
                                <p:cTn id="39" presetID="0" presetClass="path" presetSubtype="0" accel="50000" decel="50000" fill="hold" nodeType="withEffect">
                                  <p:stCondLst>
                                    <p:cond delay="0"/>
                                  </p:stCondLst>
                                  <p:childTnLst>
                                    <p:animMotion origin="layout" path="M 0.07292 0.45139 C 0.11007 0.29584 0.14722 0.14028 0.13959 0.07223 C 0.13195 0.00417 0.05035 0.0551 0.02709 0.04306 C 0.00382 0.03102 0.00452 0.00718 1.66667E-6 6.2963E-6 " pathEditMode="relative" ptsTypes="aaaA">
                                      <p:cBhvr>
                                        <p:cTn id="40" dur="1000" fill="hold"/>
                                        <p:tgtEl>
                                          <p:spTgt spid="2071"/>
                                        </p:tgtEl>
                                        <p:attrNameLst>
                                          <p:attrName>ppt_x</p:attrName>
                                          <p:attrName>ppt_y</p:attrName>
                                        </p:attrNameLst>
                                      </p:cBhvr>
                                    </p:animMotion>
                                  </p:childTnLst>
                                </p:cTn>
                              </p:par>
                            </p:childTnLst>
                          </p:cTn>
                        </p:par>
                        <p:par>
                          <p:cTn id="41" fill="hold" nodeType="afterGroup">
                            <p:stCondLst>
                              <p:cond delay="5500"/>
                            </p:stCondLst>
                            <p:childTnLst>
                              <p:par>
                                <p:cTn id="42" presetID="1" presetClass="entr" presetSubtype="0" fill="hold" nodeType="afterEffect">
                                  <p:stCondLst>
                                    <p:cond delay="0"/>
                                  </p:stCondLst>
                                  <p:childTnLst>
                                    <p:set>
                                      <p:cBhvr>
                                        <p:cTn id="43" dur="1" fill="hold">
                                          <p:stCondLst>
                                            <p:cond delay="0"/>
                                          </p:stCondLst>
                                        </p:cTn>
                                        <p:tgtEl>
                                          <p:spTgt spid="2057"/>
                                        </p:tgtEl>
                                        <p:attrNameLst>
                                          <p:attrName>style.visibility</p:attrName>
                                        </p:attrNameLst>
                                      </p:cBhvr>
                                      <p:to>
                                        <p:strVal val="visible"/>
                                      </p:to>
                                    </p:set>
                                  </p:childTnLst>
                                </p:cTn>
                              </p:par>
                              <p:par>
                                <p:cTn id="44" presetID="0" presetClass="path" presetSubtype="0" accel="50000" decel="50000" fill="hold" nodeType="withEffect">
                                  <p:stCondLst>
                                    <p:cond delay="0"/>
                                  </p:stCondLst>
                                  <p:childTnLst>
                                    <p:animMotion origin="layout" path="M 0.16042 0.25416 C 0.15972 0.23726 0.15851 0.228 0.15729 0.21249 C 0.15694 0.20185 0.15694 0.1912 0.15625 0.18055 C 0.15573 0.17245 0.14965 0.16273 0.14792 0.15555 C 0.14115 0.12824 0.11997 0.12361 0.10104 0.11944 C 0.06944 0.12129 0.07326 0.12175 0.03542 0.11944 C 0.02517 0.11874 0.01684 0.10949 0.00729 0.10694 C -0.00017 0.10208 -0.00833 0.0993 -0.01562 0.09444 C -0.01684 0.08935 -0.02292 0.08194 -0.02292 0.08194 C -0.02483 0.07453 -0.02517 0.0699 -0.03021 0.06527 C -0.0309 0.06342 -0.03177 0.06157 -0.03229 0.05972 C -0.03316 0.05694 -0.03437 0.05138 -0.03437 0.05138 C -0.03385 0.04282 -0.03403 0.03263 -0.03021 0.02499 C -0.02691 0.01851 -0.02726 0.02337 -0.025 0.01666 C -0.02448 0.01504 -0.02309 0.00601 -0.02083 0.00416 C -0.01458 -0.00116 -0.00694 -7.40741E-6 8.33333E-7 -7.40741E-6 " pathEditMode="relative" ptsTypes="fffffffffffffffA">
                                      <p:cBhvr>
                                        <p:cTn id="45" dur="500" fill="hold"/>
                                        <p:tgtEl>
                                          <p:spTgt spid="2057"/>
                                        </p:tgtEl>
                                        <p:attrNameLst>
                                          <p:attrName>ppt_x</p:attrName>
                                          <p:attrName>ppt_y</p:attrName>
                                        </p:attrNameLst>
                                      </p:cBhvr>
                                    </p:animMotion>
                                  </p:childTnLst>
                                </p:cTn>
                              </p:par>
                            </p:childTnLst>
                          </p:cTn>
                        </p:par>
                        <p:par>
                          <p:cTn id="46" fill="hold" nodeType="afterGroup">
                            <p:stCondLst>
                              <p:cond delay="6000"/>
                            </p:stCondLst>
                            <p:childTnLst>
                              <p:par>
                                <p:cTn id="47" presetID="2" presetClass="entr" presetSubtype="4" fill="hold" nodeType="afterEffect">
                                  <p:stCondLst>
                                    <p:cond delay="0"/>
                                  </p:stCondLst>
                                  <p:childTnLst>
                                    <p:set>
                                      <p:cBhvr>
                                        <p:cTn id="48" dur="1" fill="hold">
                                          <p:stCondLst>
                                            <p:cond delay="0"/>
                                          </p:stCondLst>
                                        </p:cTn>
                                        <p:tgtEl>
                                          <p:spTgt spid="2072"/>
                                        </p:tgtEl>
                                        <p:attrNameLst>
                                          <p:attrName>style.visibility</p:attrName>
                                        </p:attrNameLst>
                                      </p:cBhvr>
                                      <p:to>
                                        <p:strVal val="visible"/>
                                      </p:to>
                                    </p:set>
                                    <p:anim calcmode="lin" valueType="num">
                                      <p:cBhvr additive="base">
                                        <p:cTn id="49" dur="500" fill="hold"/>
                                        <p:tgtEl>
                                          <p:spTgt spid="2072"/>
                                        </p:tgtEl>
                                        <p:attrNameLst>
                                          <p:attrName>ppt_x</p:attrName>
                                        </p:attrNameLst>
                                      </p:cBhvr>
                                      <p:tavLst>
                                        <p:tav tm="0">
                                          <p:val>
                                            <p:strVal val="#ppt_x"/>
                                          </p:val>
                                        </p:tav>
                                        <p:tav tm="100000">
                                          <p:val>
                                            <p:strVal val="#ppt_x"/>
                                          </p:val>
                                        </p:tav>
                                      </p:tavLst>
                                    </p:anim>
                                    <p:anim calcmode="lin" valueType="num">
                                      <p:cBhvr additive="base">
                                        <p:cTn id="50" dur="500" fill="hold"/>
                                        <p:tgtEl>
                                          <p:spTgt spid="207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xit" presetSubtype="4" fill="hold" nodeType="clickEffect">
                                  <p:stCondLst>
                                    <p:cond delay="0"/>
                                  </p:stCondLst>
                                  <p:childTnLst>
                                    <p:anim calcmode="lin" valueType="num">
                                      <p:cBhvr additive="base">
                                        <p:cTn id="54" dur="500"/>
                                        <p:tgtEl>
                                          <p:spTgt spid="2068"/>
                                        </p:tgtEl>
                                        <p:attrNameLst>
                                          <p:attrName>ppt_x</p:attrName>
                                        </p:attrNameLst>
                                      </p:cBhvr>
                                      <p:tavLst>
                                        <p:tav tm="0">
                                          <p:val>
                                            <p:strVal val="ppt_x"/>
                                          </p:val>
                                        </p:tav>
                                        <p:tav tm="100000">
                                          <p:val>
                                            <p:strVal val="ppt_x"/>
                                          </p:val>
                                        </p:tav>
                                      </p:tavLst>
                                    </p:anim>
                                    <p:anim calcmode="lin" valueType="num">
                                      <p:cBhvr additive="base">
                                        <p:cTn id="55" dur="500"/>
                                        <p:tgtEl>
                                          <p:spTgt spid="2068"/>
                                        </p:tgtEl>
                                        <p:attrNameLst>
                                          <p:attrName>ppt_y</p:attrName>
                                        </p:attrNameLst>
                                      </p:cBhvr>
                                      <p:tavLst>
                                        <p:tav tm="0">
                                          <p:val>
                                            <p:strVal val="ppt_y"/>
                                          </p:val>
                                        </p:tav>
                                        <p:tav tm="100000">
                                          <p:val>
                                            <p:strVal val="1+ppt_h/2"/>
                                          </p:val>
                                        </p:tav>
                                      </p:tavLst>
                                    </p:anim>
                                    <p:set>
                                      <p:cBhvr>
                                        <p:cTn id="56" dur="1" fill="hold">
                                          <p:stCondLst>
                                            <p:cond delay="499"/>
                                          </p:stCondLst>
                                        </p:cTn>
                                        <p:tgtEl>
                                          <p:spTgt spid="2068"/>
                                        </p:tgtEl>
                                        <p:attrNameLst>
                                          <p:attrName>style.visibility</p:attrName>
                                        </p:attrNameLst>
                                      </p:cBhvr>
                                      <p:to>
                                        <p:strVal val="hidden"/>
                                      </p:to>
                                    </p:set>
                                  </p:childTnLst>
                                </p:cTn>
                              </p:par>
                            </p:childTnLst>
                          </p:cTn>
                        </p:par>
                        <p:par>
                          <p:cTn id="57" fill="hold" nodeType="afterGroup">
                            <p:stCondLst>
                              <p:cond delay="500"/>
                            </p:stCondLst>
                            <p:childTnLst>
                              <p:par>
                                <p:cTn id="58" presetID="2" presetClass="exit" presetSubtype="4" fill="hold" nodeType="afterEffect">
                                  <p:stCondLst>
                                    <p:cond delay="0"/>
                                  </p:stCondLst>
                                  <p:childTnLst>
                                    <p:anim calcmode="lin" valueType="num">
                                      <p:cBhvr additive="base">
                                        <p:cTn id="59" dur="500"/>
                                        <p:tgtEl>
                                          <p:spTgt spid="2071"/>
                                        </p:tgtEl>
                                        <p:attrNameLst>
                                          <p:attrName>ppt_x</p:attrName>
                                        </p:attrNameLst>
                                      </p:cBhvr>
                                      <p:tavLst>
                                        <p:tav tm="0">
                                          <p:val>
                                            <p:strVal val="ppt_x"/>
                                          </p:val>
                                        </p:tav>
                                        <p:tav tm="100000">
                                          <p:val>
                                            <p:strVal val="ppt_x"/>
                                          </p:val>
                                        </p:tav>
                                      </p:tavLst>
                                    </p:anim>
                                    <p:anim calcmode="lin" valueType="num">
                                      <p:cBhvr additive="base">
                                        <p:cTn id="60" dur="500"/>
                                        <p:tgtEl>
                                          <p:spTgt spid="2071"/>
                                        </p:tgtEl>
                                        <p:attrNameLst>
                                          <p:attrName>ppt_y</p:attrName>
                                        </p:attrNameLst>
                                      </p:cBhvr>
                                      <p:tavLst>
                                        <p:tav tm="0">
                                          <p:val>
                                            <p:strVal val="ppt_y"/>
                                          </p:val>
                                        </p:tav>
                                        <p:tav tm="100000">
                                          <p:val>
                                            <p:strVal val="1+ppt_h/2"/>
                                          </p:val>
                                        </p:tav>
                                      </p:tavLst>
                                    </p:anim>
                                    <p:set>
                                      <p:cBhvr>
                                        <p:cTn id="61" dur="1" fill="hold">
                                          <p:stCondLst>
                                            <p:cond delay="499"/>
                                          </p:stCondLst>
                                        </p:cTn>
                                        <p:tgtEl>
                                          <p:spTgt spid="2071"/>
                                        </p:tgtEl>
                                        <p:attrNameLst>
                                          <p:attrName>style.visibility</p:attrName>
                                        </p:attrNameLst>
                                      </p:cBhvr>
                                      <p:to>
                                        <p:strVal val="hidden"/>
                                      </p:to>
                                    </p:set>
                                  </p:childTnLst>
                                </p:cTn>
                              </p:par>
                            </p:childTnLst>
                          </p:cTn>
                        </p:par>
                        <p:par>
                          <p:cTn id="62" fill="hold" nodeType="afterGroup">
                            <p:stCondLst>
                              <p:cond delay="1000"/>
                            </p:stCondLst>
                            <p:childTnLst>
                              <p:par>
                                <p:cTn id="63" presetID="2" presetClass="exit" presetSubtype="4" fill="hold" nodeType="afterEffect">
                                  <p:stCondLst>
                                    <p:cond delay="0"/>
                                  </p:stCondLst>
                                  <p:childTnLst>
                                    <p:anim calcmode="lin" valueType="num">
                                      <p:cBhvr additive="base">
                                        <p:cTn id="64" dur="500"/>
                                        <p:tgtEl>
                                          <p:spTgt spid="2066"/>
                                        </p:tgtEl>
                                        <p:attrNameLst>
                                          <p:attrName>ppt_x</p:attrName>
                                        </p:attrNameLst>
                                      </p:cBhvr>
                                      <p:tavLst>
                                        <p:tav tm="0">
                                          <p:val>
                                            <p:strVal val="ppt_x"/>
                                          </p:val>
                                        </p:tav>
                                        <p:tav tm="100000">
                                          <p:val>
                                            <p:strVal val="ppt_x"/>
                                          </p:val>
                                        </p:tav>
                                      </p:tavLst>
                                    </p:anim>
                                    <p:anim calcmode="lin" valueType="num">
                                      <p:cBhvr additive="base">
                                        <p:cTn id="65" dur="500"/>
                                        <p:tgtEl>
                                          <p:spTgt spid="2066"/>
                                        </p:tgtEl>
                                        <p:attrNameLst>
                                          <p:attrName>ppt_y</p:attrName>
                                        </p:attrNameLst>
                                      </p:cBhvr>
                                      <p:tavLst>
                                        <p:tav tm="0">
                                          <p:val>
                                            <p:strVal val="ppt_y"/>
                                          </p:val>
                                        </p:tav>
                                        <p:tav tm="100000">
                                          <p:val>
                                            <p:strVal val="1+ppt_h/2"/>
                                          </p:val>
                                        </p:tav>
                                      </p:tavLst>
                                    </p:anim>
                                    <p:set>
                                      <p:cBhvr>
                                        <p:cTn id="66" dur="1" fill="hold">
                                          <p:stCondLst>
                                            <p:cond delay="499"/>
                                          </p:stCondLst>
                                        </p:cTn>
                                        <p:tgtEl>
                                          <p:spTgt spid="2066"/>
                                        </p:tgtEl>
                                        <p:attrNameLst>
                                          <p:attrName>style.visibility</p:attrName>
                                        </p:attrNameLst>
                                      </p:cBhvr>
                                      <p:to>
                                        <p:strVal val="hidden"/>
                                      </p:to>
                                    </p:set>
                                  </p:childTnLst>
                                </p:cTn>
                              </p:par>
                            </p:childTnLst>
                          </p:cTn>
                        </p:par>
                        <p:par>
                          <p:cTn id="67" fill="hold" nodeType="afterGroup">
                            <p:stCondLst>
                              <p:cond delay="1500"/>
                            </p:stCondLst>
                            <p:childTnLst>
                              <p:par>
                                <p:cTn id="68" presetID="2" presetClass="exit" presetSubtype="4" fill="hold" nodeType="afterEffect">
                                  <p:stCondLst>
                                    <p:cond delay="0"/>
                                  </p:stCondLst>
                                  <p:childTnLst>
                                    <p:anim calcmode="lin" valueType="num">
                                      <p:cBhvr additive="base">
                                        <p:cTn id="69" dur="500"/>
                                        <p:tgtEl>
                                          <p:spTgt spid="2057"/>
                                        </p:tgtEl>
                                        <p:attrNameLst>
                                          <p:attrName>ppt_x</p:attrName>
                                        </p:attrNameLst>
                                      </p:cBhvr>
                                      <p:tavLst>
                                        <p:tav tm="0">
                                          <p:val>
                                            <p:strVal val="ppt_x"/>
                                          </p:val>
                                        </p:tav>
                                        <p:tav tm="100000">
                                          <p:val>
                                            <p:strVal val="ppt_x"/>
                                          </p:val>
                                        </p:tav>
                                      </p:tavLst>
                                    </p:anim>
                                    <p:anim calcmode="lin" valueType="num">
                                      <p:cBhvr additive="base">
                                        <p:cTn id="70" dur="500"/>
                                        <p:tgtEl>
                                          <p:spTgt spid="2057"/>
                                        </p:tgtEl>
                                        <p:attrNameLst>
                                          <p:attrName>ppt_y</p:attrName>
                                        </p:attrNameLst>
                                      </p:cBhvr>
                                      <p:tavLst>
                                        <p:tav tm="0">
                                          <p:val>
                                            <p:strVal val="ppt_y"/>
                                          </p:val>
                                        </p:tav>
                                        <p:tav tm="100000">
                                          <p:val>
                                            <p:strVal val="1+ppt_h/2"/>
                                          </p:val>
                                        </p:tav>
                                      </p:tavLst>
                                    </p:anim>
                                    <p:set>
                                      <p:cBhvr>
                                        <p:cTn id="71" dur="1" fill="hold">
                                          <p:stCondLst>
                                            <p:cond delay="499"/>
                                          </p:stCondLst>
                                        </p:cTn>
                                        <p:tgtEl>
                                          <p:spTgt spid="2057"/>
                                        </p:tgtEl>
                                        <p:attrNameLst>
                                          <p:attrName>style.visibility</p:attrName>
                                        </p:attrNameLst>
                                      </p:cBhvr>
                                      <p:to>
                                        <p:strVal val="hidden"/>
                                      </p:to>
                                    </p:set>
                                  </p:childTnLst>
                                </p:cTn>
                              </p:par>
                            </p:childTnLst>
                          </p:cTn>
                        </p:par>
                        <p:par>
                          <p:cTn id="72" fill="hold" nodeType="afterGroup">
                            <p:stCondLst>
                              <p:cond delay="2000"/>
                            </p:stCondLst>
                            <p:childTnLst>
                              <p:par>
                                <p:cTn id="73" presetID="2" presetClass="exit" presetSubtype="4" fill="hold" nodeType="afterEffect">
                                  <p:stCondLst>
                                    <p:cond delay="0"/>
                                  </p:stCondLst>
                                  <p:childTnLst>
                                    <p:anim calcmode="lin" valueType="num">
                                      <p:cBhvr additive="base">
                                        <p:cTn id="74" dur="500"/>
                                        <p:tgtEl>
                                          <p:spTgt spid="2072"/>
                                        </p:tgtEl>
                                        <p:attrNameLst>
                                          <p:attrName>ppt_x</p:attrName>
                                        </p:attrNameLst>
                                      </p:cBhvr>
                                      <p:tavLst>
                                        <p:tav tm="0">
                                          <p:val>
                                            <p:strVal val="ppt_x"/>
                                          </p:val>
                                        </p:tav>
                                        <p:tav tm="100000">
                                          <p:val>
                                            <p:strVal val="ppt_x"/>
                                          </p:val>
                                        </p:tav>
                                      </p:tavLst>
                                    </p:anim>
                                    <p:anim calcmode="lin" valueType="num">
                                      <p:cBhvr additive="base">
                                        <p:cTn id="75" dur="500"/>
                                        <p:tgtEl>
                                          <p:spTgt spid="2072"/>
                                        </p:tgtEl>
                                        <p:attrNameLst>
                                          <p:attrName>ppt_y</p:attrName>
                                        </p:attrNameLst>
                                      </p:cBhvr>
                                      <p:tavLst>
                                        <p:tav tm="0">
                                          <p:val>
                                            <p:strVal val="ppt_y"/>
                                          </p:val>
                                        </p:tav>
                                        <p:tav tm="100000">
                                          <p:val>
                                            <p:strVal val="1+ppt_h/2"/>
                                          </p:val>
                                        </p:tav>
                                      </p:tavLst>
                                    </p:anim>
                                    <p:set>
                                      <p:cBhvr>
                                        <p:cTn id="76" dur="1" fill="hold">
                                          <p:stCondLst>
                                            <p:cond delay="499"/>
                                          </p:stCondLst>
                                        </p:cTn>
                                        <p:tgtEl>
                                          <p:spTgt spid="20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Flowers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5032375"/>
            <a:ext cx="2651125" cy="182562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Flowers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11775"/>
            <a:ext cx="3790950" cy="15462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loud and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152400"/>
            <a:ext cx="3149600" cy="11017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loud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8600"/>
            <a:ext cx="3981450" cy="911225"/>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Flowers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1675" y="3886200"/>
            <a:ext cx="209232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Adam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1447800"/>
            <a:ext cx="1530350" cy="3844925"/>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descr="Ev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1600200"/>
            <a:ext cx="1466850" cy="36607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ree of knowledge"/>
          <p:cNvPicPr>
            <a:picLocks noChangeAspect="1" noChangeArrowheads="1"/>
          </p:cNvPicPr>
          <p:nvPr/>
        </p:nvPicPr>
        <p:blipFill>
          <a:blip r:embed="rId9">
            <a:lum contrast="20000"/>
            <a:extLst>
              <a:ext uri="{28A0092B-C50C-407E-A947-70E740481C1C}">
                <a14:useLocalDpi xmlns:a14="http://schemas.microsoft.com/office/drawing/2010/main" val="0"/>
              </a:ext>
            </a:extLst>
          </a:blip>
          <a:srcRect/>
          <a:stretch>
            <a:fillRect/>
          </a:stretch>
        </p:blipFill>
        <p:spPr bwMode="auto">
          <a:xfrm>
            <a:off x="2895600" y="0"/>
            <a:ext cx="3200400"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134"/>
                                        </p:tgtEl>
                                        <p:attrNameLst>
                                          <p:attrName>style.visibility</p:attrName>
                                        </p:attrNameLst>
                                      </p:cBhvr>
                                      <p:to>
                                        <p:strVal val="visible"/>
                                      </p:to>
                                    </p:set>
                                  </p:childTnLst>
                                </p:cTn>
                              </p:par>
                              <p:par>
                                <p:cTn id="7" presetID="64" presetClass="path" presetSubtype="0" accel="50000" decel="50000" fill="hold" nodeType="withEffect">
                                  <p:stCondLst>
                                    <p:cond delay="0"/>
                                  </p:stCondLst>
                                  <p:childTnLst>
                                    <p:animMotion origin="layout" path="M 0.09132 0.30856 L 0.09132 0.06412 " pathEditMode="relative" rAng="0" ptsTypes="AA">
                                      <p:cBhvr>
                                        <p:cTn id="8" dur="500" fill="hold"/>
                                        <p:tgtEl>
                                          <p:spTgt spid="5134"/>
                                        </p:tgtEl>
                                        <p:attrNameLst>
                                          <p:attrName>ppt_x</p:attrName>
                                          <p:attrName>ppt_y</p:attrName>
                                        </p:attrNameLst>
                                      </p:cBhvr>
                                      <p:rCtr x="0" y="-12222"/>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nodeType="clickEffect">
                                  <p:stCondLst>
                                    <p:cond delay="0"/>
                                  </p:stCondLst>
                                  <p:childTnLst>
                                    <p:animMotion origin="layout" path="M 0.09132 0.06412 C 0.09827 0.05046 0.10539 0.03703 0.09132 0.02592 C 0.07726 0.01481 0.02118 0.00162 0.00799 -0.00255 " pathEditMode="relative" rAng="0" ptsTypes="aaA">
                                      <p:cBhvr>
                                        <p:cTn id="12" dur="500" fill="hold"/>
                                        <p:tgtEl>
                                          <p:spTgt spid="5134"/>
                                        </p:tgtEl>
                                        <p:attrNameLst>
                                          <p:attrName>ppt_x</p:attrName>
                                          <p:attrName>ppt_y</p:attrName>
                                        </p:attrNameLst>
                                      </p:cBhvr>
                                      <p:rCtr x="-3472" y="-3333"/>
                                    </p:animMotion>
                                  </p:childTnLst>
                                </p:cTn>
                              </p:par>
                            </p:childTnLst>
                          </p:cTn>
                        </p:par>
                        <p:par>
                          <p:cTn id="13" fill="hold" nodeType="afterGroup">
                            <p:stCondLst>
                              <p:cond delay="500"/>
                            </p:stCondLst>
                            <p:childTnLst>
                              <p:par>
                                <p:cTn id="14" presetID="2" presetClass="entr" presetSubtype="4" fill="hold" nodeType="afterEffect">
                                  <p:stCondLst>
                                    <p:cond delay="0"/>
                                  </p:stCondLst>
                                  <p:childTnLst>
                                    <p:set>
                                      <p:cBhvr>
                                        <p:cTn id="15" dur="1" fill="hold">
                                          <p:stCondLst>
                                            <p:cond delay="0"/>
                                          </p:stCondLst>
                                        </p:cTn>
                                        <p:tgtEl>
                                          <p:spTgt spid="5135"/>
                                        </p:tgtEl>
                                        <p:attrNameLst>
                                          <p:attrName>style.visibility</p:attrName>
                                        </p:attrNameLst>
                                      </p:cBhvr>
                                      <p:to>
                                        <p:strVal val="visible"/>
                                      </p:to>
                                    </p:set>
                                    <p:anim calcmode="lin" valueType="num">
                                      <p:cBhvr additive="base">
                                        <p:cTn id="16" dur="500" fill="hold"/>
                                        <p:tgtEl>
                                          <p:spTgt spid="5135"/>
                                        </p:tgtEl>
                                        <p:attrNameLst>
                                          <p:attrName>ppt_x</p:attrName>
                                        </p:attrNameLst>
                                      </p:cBhvr>
                                      <p:tavLst>
                                        <p:tav tm="0">
                                          <p:val>
                                            <p:strVal val="#ppt_x"/>
                                          </p:val>
                                        </p:tav>
                                        <p:tav tm="100000">
                                          <p:val>
                                            <p:strVal val="#ppt_x"/>
                                          </p:val>
                                        </p:tav>
                                      </p:tavLst>
                                    </p:anim>
                                    <p:anim calcmode="lin" valueType="num">
                                      <p:cBhvr additive="base">
                                        <p:cTn id="17" dur="500" fill="hold"/>
                                        <p:tgtEl>
                                          <p:spTgt spid="5135"/>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xit" presetSubtype="4" fill="hold" nodeType="clickEffect">
                                  <p:stCondLst>
                                    <p:cond delay="0"/>
                                  </p:stCondLst>
                                  <p:childTnLst>
                                    <p:anim calcmode="lin" valueType="num">
                                      <p:cBhvr additive="base">
                                        <p:cTn id="21" dur="500"/>
                                        <p:tgtEl>
                                          <p:spTgt spid="5128"/>
                                        </p:tgtEl>
                                        <p:attrNameLst>
                                          <p:attrName>ppt_x</p:attrName>
                                        </p:attrNameLst>
                                      </p:cBhvr>
                                      <p:tavLst>
                                        <p:tav tm="0">
                                          <p:val>
                                            <p:strVal val="ppt_x"/>
                                          </p:val>
                                        </p:tav>
                                        <p:tav tm="100000">
                                          <p:val>
                                            <p:strVal val="ppt_x"/>
                                          </p:val>
                                        </p:tav>
                                      </p:tavLst>
                                    </p:anim>
                                    <p:anim calcmode="lin" valueType="num">
                                      <p:cBhvr additive="base">
                                        <p:cTn id="22" dur="500"/>
                                        <p:tgtEl>
                                          <p:spTgt spid="5128"/>
                                        </p:tgtEl>
                                        <p:attrNameLst>
                                          <p:attrName>ppt_y</p:attrName>
                                        </p:attrNameLst>
                                      </p:cBhvr>
                                      <p:tavLst>
                                        <p:tav tm="0">
                                          <p:val>
                                            <p:strVal val="ppt_y"/>
                                          </p:val>
                                        </p:tav>
                                        <p:tav tm="100000">
                                          <p:val>
                                            <p:strVal val="1+ppt_h/2"/>
                                          </p:val>
                                        </p:tav>
                                      </p:tavLst>
                                    </p:anim>
                                    <p:set>
                                      <p:cBhvr>
                                        <p:cTn id="23" dur="1" fill="hold">
                                          <p:stCondLst>
                                            <p:cond delay="499"/>
                                          </p:stCondLst>
                                        </p:cTn>
                                        <p:tgtEl>
                                          <p:spTgt spid="5128"/>
                                        </p:tgtEl>
                                        <p:attrNameLst>
                                          <p:attrName>style.visibility</p:attrName>
                                        </p:attrNameLst>
                                      </p:cBhvr>
                                      <p:to>
                                        <p:strVal val="hidden"/>
                                      </p:to>
                                    </p:set>
                                  </p:childTnLst>
                                </p:cTn>
                              </p:par>
                            </p:childTnLst>
                          </p:cTn>
                        </p:par>
                        <p:par>
                          <p:cTn id="24" fill="hold" nodeType="afterGroup">
                            <p:stCondLst>
                              <p:cond delay="500"/>
                            </p:stCondLst>
                            <p:childTnLst>
                              <p:par>
                                <p:cTn id="25" presetID="2" presetClass="exit" presetSubtype="4" fill="hold" nodeType="afterEffect">
                                  <p:stCondLst>
                                    <p:cond delay="0"/>
                                  </p:stCondLst>
                                  <p:childTnLst>
                                    <p:anim calcmode="lin" valueType="num">
                                      <p:cBhvr additive="base">
                                        <p:cTn id="26" dur="500"/>
                                        <p:tgtEl>
                                          <p:spTgt spid="5126"/>
                                        </p:tgtEl>
                                        <p:attrNameLst>
                                          <p:attrName>ppt_x</p:attrName>
                                        </p:attrNameLst>
                                      </p:cBhvr>
                                      <p:tavLst>
                                        <p:tav tm="0">
                                          <p:val>
                                            <p:strVal val="ppt_x"/>
                                          </p:val>
                                        </p:tav>
                                        <p:tav tm="100000">
                                          <p:val>
                                            <p:strVal val="ppt_x"/>
                                          </p:val>
                                        </p:tav>
                                      </p:tavLst>
                                    </p:anim>
                                    <p:anim calcmode="lin" valueType="num">
                                      <p:cBhvr additive="base">
                                        <p:cTn id="27" dur="500"/>
                                        <p:tgtEl>
                                          <p:spTgt spid="5126"/>
                                        </p:tgtEl>
                                        <p:attrNameLst>
                                          <p:attrName>ppt_y</p:attrName>
                                        </p:attrNameLst>
                                      </p:cBhvr>
                                      <p:tavLst>
                                        <p:tav tm="0">
                                          <p:val>
                                            <p:strVal val="ppt_y"/>
                                          </p:val>
                                        </p:tav>
                                        <p:tav tm="100000">
                                          <p:val>
                                            <p:strVal val="1+ppt_h/2"/>
                                          </p:val>
                                        </p:tav>
                                      </p:tavLst>
                                    </p:anim>
                                    <p:set>
                                      <p:cBhvr>
                                        <p:cTn id="28" dur="1" fill="hold">
                                          <p:stCondLst>
                                            <p:cond delay="499"/>
                                          </p:stCondLst>
                                        </p:cTn>
                                        <p:tgtEl>
                                          <p:spTgt spid="5126"/>
                                        </p:tgtEl>
                                        <p:attrNameLst>
                                          <p:attrName>style.visibility</p:attrName>
                                        </p:attrNameLst>
                                      </p:cBhvr>
                                      <p:to>
                                        <p:strVal val="hidden"/>
                                      </p:to>
                                    </p:set>
                                  </p:childTnLst>
                                </p:cTn>
                              </p:par>
                            </p:childTnLst>
                          </p:cTn>
                        </p:par>
                        <p:par>
                          <p:cTn id="29" fill="hold" nodeType="afterGroup">
                            <p:stCondLst>
                              <p:cond delay="1000"/>
                            </p:stCondLst>
                            <p:childTnLst>
                              <p:par>
                                <p:cTn id="30" presetID="63" presetClass="path" presetSubtype="0" accel="50000" decel="50000" fill="hold" nodeType="afterEffect">
                                  <p:stCondLst>
                                    <p:cond delay="0"/>
                                  </p:stCondLst>
                                  <p:childTnLst>
                                    <p:animMotion origin="layout" path="M 0.02812 -0.00023 L 0.27812 -0.00023 " pathEditMode="relative" rAng="0" ptsTypes="AA">
                                      <p:cBhvr>
                                        <p:cTn id="31" dur="500" fill="hold"/>
                                        <p:tgtEl>
                                          <p:spTgt spid="5135"/>
                                        </p:tgtEl>
                                        <p:attrNameLst>
                                          <p:attrName>ppt_x</p:attrName>
                                          <p:attrName>ppt_y</p:attrName>
                                        </p:attrNameLst>
                                      </p:cBhvr>
                                      <p:rCtr x="12500" y="0"/>
                                    </p:animMotion>
                                  </p:childTnLst>
                                </p:cTn>
                              </p:par>
                            </p:childTnLst>
                          </p:cTn>
                        </p:par>
                        <p:par>
                          <p:cTn id="32" fill="hold" nodeType="afterGroup">
                            <p:stCondLst>
                              <p:cond delay="1500"/>
                            </p:stCondLst>
                            <p:childTnLst>
                              <p:par>
                                <p:cTn id="33" presetID="1" presetClass="entr" presetSubtype="0" fill="hold" nodeType="afterEffect">
                                  <p:stCondLst>
                                    <p:cond delay="0"/>
                                  </p:stCondLst>
                                  <p:childTnLst>
                                    <p:set>
                                      <p:cBhvr>
                                        <p:cTn id="34" dur="1" fill="hold">
                                          <p:stCondLst>
                                            <p:cond delay="0"/>
                                          </p:stCondLst>
                                        </p:cTn>
                                        <p:tgtEl>
                                          <p:spTgt spid="5122"/>
                                        </p:tgtEl>
                                        <p:attrNameLst>
                                          <p:attrName>style.visibility</p:attrName>
                                        </p:attrNameLst>
                                      </p:cBhvr>
                                      <p:to>
                                        <p:strVal val="visible"/>
                                      </p:to>
                                    </p:set>
                                  </p:childTnLst>
                                </p:cTn>
                              </p:par>
                              <p:par>
                                <p:cTn id="35" presetID="0" presetClass="path" presetSubtype="0" accel="50000" decel="50000" fill="hold" nodeType="withEffect">
                                  <p:stCondLst>
                                    <p:cond delay="0"/>
                                  </p:stCondLst>
                                  <p:childTnLst>
                                    <p:animMotion origin="layout" path="M -0.01979 0.64306 C 0.02118 0.49445 0.06233 0.34607 0.06563 0.23889 C 0.06892 0.13171 0.01094 0.03982 4.16667E-6 -4.81481E-6 " pathEditMode="relative" ptsTypes="aaA">
                                      <p:cBhvr>
                                        <p:cTn id="36" dur="1000" fill="hold"/>
                                        <p:tgtEl>
                                          <p:spTgt spid="51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lowers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5032375"/>
            <a:ext cx="2651125" cy="18256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lowers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11775"/>
            <a:ext cx="3790950" cy="1546225"/>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Flowers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1675" y="3886200"/>
            <a:ext cx="209232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Adam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447800"/>
            <a:ext cx="1530350" cy="3844925"/>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descr="Go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52400"/>
            <a:ext cx="2911475" cy="4111625"/>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Ev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600200"/>
            <a:ext cx="1466850" cy="366077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Tree of knowledge"/>
          <p:cNvPicPr>
            <a:picLocks noChangeAspect="1" noChangeArrowheads="1"/>
          </p:cNvPicPr>
          <p:nvPr/>
        </p:nvPicPr>
        <p:blipFill>
          <a:blip r:embed="rId8">
            <a:lum contrast="20000"/>
            <a:extLst>
              <a:ext uri="{28A0092B-C50C-407E-A947-70E740481C1C}">
                <a14:useLocalDpi xmlns:a14="http://schemas.microsoft.com/office/drawing/2010/main" val="0"/>
              </a:ext>
            </a:extLst>
          </a:blip>
          <a:srcRect/>
          <a:stretch>
            <a:fillRect/>
          </a:stretch>
        </p:blipFill>
        <p:spPr bwMode="auto">
          <a:xfrm>
            <a:off x="2895600" y="0"/>
            <a:ext cx="32004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Captions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2895600"/>
            <a:ext cx="2895600" cy="2028825"/>
          </a:xfrm>
          <a:prstGeom prst="rect">
            <a:avLst/>
          </a:prstGeom>
          <a:noFill/>
          <a:extLst>
            <a:ext uri="{909E8E84-426E-40DD-AFC4-6F175D3DCCD1}">
              <a14:hiddenFill xmlns:a14="http://schemas.microsoft.com/office/drawing/2010/main">
                <a:solidFill>
                  <a:srgbClr val="FFFFFF"/>
                </a:solidFill>
              </a14:hiddenFill>
            </a:ext>
          </a:extLst>
        </p:spPr>
      </p:pic>
      <p:pic>
        <p:nvPicPr>
          <p:cNvPr id="7183" name="Picture 15" descr="Snak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62200" y="4572000"/>
            <a:ext cx="2209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Captions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24200" y="0"/>
            <a:ext cx="3581400"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2.77778E-6 4.81481E-6 L -0.12535 -0.00255 " pathEditMode="relative" rAng="0" ptsTypes="AA">
                                      <p:cBhvr>
                                        <p:cTn id="6" dur="500" fill="hold"/>
                                        <p:tgtEl>
                                          <p:spTgt spid="7176"/>
                                        </p:tgtEl>
                                        <p:attrNameLst>
                                          <p:attrName>ppt_x</p:attrName>
                                          <p:attrName>ppt_y</p:attrName>
                                        </p:attrNameLst>
                                      </p:cBhvr>
                                      <p:rCtr x="-6267" y="-139"/>
                                    </p:animMotion>
                                  </p:childTnLst>
                                </p:cTn>
                              </p:par>
                            </p:childTnLst>
                          </p:cTn>
                        </p:par>
                        <p:par>
                          <p:cTn id="7" fill="hold" nodeType="afterGroup">
                            <p:stCondLst>
                              <p:cond delay="500"/>
                            </p:stCondLst>
                            <p:childTnLst>
                              <p:par>
                                <p:cTn id="8" presetID="0" presetClass="path" presetSubtype="0" accel="50000" decel="50000" fill="hold" nodeType="afterEffect">
                                  <p:stCondLst>
                                    <p:cond delay="0"/>
                                  </p:stCondLst>
                                  <p:childTnLst>
                                    <p:animMotion origin="layout" path="M 0 3.33333E-6 L -0.125 3.33333E-6 " pathEditMode="relative" ptsTypes="AA">
                                      <p:cBhvr>
                                        <p:cTn id="9" dur="500" fill="hold"/>
                                        <p:tgtEl>
                                          <p:spTgt spid="7178"/>
                                        </p:tgtEl>
                                        <p:attrNameLst>
                                          <p:attrName>ppt_x</p:attrName>
                                          <p:attrName>ppt_y</p:attrName>
                                        </p:attrNameLst>
                                      </p:cBhvr>
                                    </p:animMotion>
                                  </p:childTnLst>
                                </p:cTn>
                              </p:par>
                            </p:childTnLst>
                          </p:cTn>
                        </p:par>
                        <p:par>
                          <p:cTn id="10" fill="hold" nodeType="afterGroup">
                            <p:stCondLst>
                              <p:cond delay="1000"/>
                            </p:stCondLst>
                            <p:childTnLst>
                              <p:par>
                                <p:cTn id="11" presetID="0" presetClass="path" presetSubtype="0" accel="50000" decel="50000" fill="hold" nodeType="afterEffect">
                                  <p:stCondLst>
                                    <p:cond delay="0"/>
                                  </p:stCondLst>
                                  <p:childTnLst>
                                    <p:animMotion origin="layout" path="M -1.66667E-6 -1.85185E-6 L -0.125 -1.85185E-6 " pathEditMode="relative" ptsTypes="AA">
                                      <p:cBhvr>
                                        <p:cTn id="12" dur="500" fill="hold"/>
                                        <p:tgtEl>
                                          <p:spTgt spid="7177"/>
                                        </p:tgtEl>
                                        <p:attrNameLst>
                                          <p:attrName>ppt_x</p:attrName>
                                          <p:attrName>ppt_y</p:attrName>
                                        </p:attrNameLst>
                                      </p:cBhvr>
                                    </p:animMotion>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0"/>
                                          </p:stCondLst>
                                        </p:cTn>
                                        <p:tgtEl>
                                          <p:spTgt spid="7179"/>
                                        </p:tgtEl>
                                        <p:attrNameLst>
                                          <p:attrName>style.visibility</p:attrName>
                                        </p:attrNameLst>
                                      </p:cBhvr>
                                      <p:to>
                                        <p:strVal val="visible"/>
                                      </p:to>
                                    </p:set>
                                  </p:childTnLst>
                                </p:cTn>
                              </p:par>
                              <p:par>
                                <p:cTn id="16" presetID="0" presetClass="path" presetSubtype="0" accel="50000" decel="50000" fill="hold" nodeType="withEffect">
                                  <p:stCondLst>
                                    <p:cond delay="0"/>
                                  </p:stCondLst>
                                  <p:childTnLst>
                                    <p:animMotion origin="layout" path="M 0.00833 0.57777 L 0 4.44444E-6 " pathEditMode="relative" rAng="0" ptsTypes="AA">
                                      <p:cBhvr>
                                        <p:cTn id="17" dur="500" fill="hold"/>
                                        <p:tgtEl>
                                          <p:spTgt spid="7179"/>
                                        </p:tgtEl>
                                        <p:attrNameLst>
                                          <p:attrName>ppt_x</p:attrName>
                                          <p:attrName>ppt_y</p:attrName>
                                        </p:attrNameLst>
                                      </p:cBhvr>
                                      <p:rCtr x="-417" y="-28889"/>
                                    </p:animMotion>
                                  </p:childTnLst>
                                </p:cTn>
                              </p:par>
                            </p:childTnLst>
                          </p:cTn>
                        </p:par>
                        <p:par>
                          <p:cTn id="18" fill="hold" nodeType="afterGroup">
                            <p:stCondLst>
                              <p:cond delay="2000"/>
                            </p:stCondLst>
                            <p:childTnLst>
                              <p:par>
                                <p:cTn id="19" presetID="9" presetClass="entr" presetSubtype="0" fill="hold" nodeType="afterEffect">
                                  <p:stCondLst>
                                    <p:cond delay="0"/>
                                  </p:stCondLst>
                                  <p:childTnLst>
                                    <p:set>
                                      <p:cBhvr>
                                        <p:cTn id="20" dur="1" fill="hold">
                                          <p:stCondLst>
                                            <p:cond delay="0"/>
                                          </p:stCondLst>
                                        </p:cTn>
                                        <p:tgtEl>
                                          <p:spTgt spid="7181"/>
                                        </p:tgtEl>
                                        <p:attrNameLst>
                                          <p:attrName>style.visibility</p:attrName>
                                        </p:attrNameLst>
                                      </p:cBhvr>
                                      <p:to>
                                        <p:strVal val="visible"/>
                                      </p:to>
                                    </p:set>
                                    <p:animEffect transition="in" filter="dissolve">
                                      <p:cBhvr>
                                        <p:cTn id="21" dur="1000"/>
                                        <p:tgtEl>
                                          <p:spTgt spid="718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xit" presetSubtype="0" fill="hold" nodeType="clickEffect">
                                  <p:stCondLst>
                                    <p:cond delay="0"/>
                                  </p:stCondLst>
                                  <p:childTnLst>
                                    <p:animEffect transition="out" filter="dissolve">
                                      <p:cBhvr>
                                        <p:cTn id="25" dur="500"/>
                                        <p:tgtEl>
                                          <p:spTgt spid="7181"/>
                                        </p:tgtEl>
                                      </p:cBhvr>
                                    </p:animEffect>
                                    <p:set>
                                      <p:cBhvr>
                                        <p:cTn id="26" dur="1" fill="hold">
                                          <p:stCondLst>
                                            <p:cond delay="499"/>
                                          </p:stCondLst>
                                        </p:cTn>
                                        <p:tgtEl>
                                          <p:spTgt spid="7181"/>
                                        </p:tgtEl>
                                        <p:attrNameLst>
                                          <p:attrName>style.visibility</p:attrName>
                                        </p:attrNameLst>
                                      </p:cBhvr>
                                      <p:to>
                                        <p:strVal val="hidden"/>
                                      </p:to>
                                    </p:set>
                                  </p:childTnLst>
                                </p:cTn>
                              </p:par>
                            </p:childTnLst>
                          </p:cTn>
                        </p:par>
                        <p:par>
                          <p:cTn id="27" fill="hold" nodeType="afterGroup">
                            <p:stCondLst>
                              <p:cond delay="500"/>
                            </p:stCondLst>
                            <p:childTnLst>
                              <p:par>
                                <p:cTn id="28" presetID="2" presetClass="exit" presetSubtype="4" fill="hold" nodeType="afterEffect">
                                  <p:stCondLst>
                                    <p:cond delay="0"/>
                                  </p:stCondLst>
                                  <p:childTnLst>
                                    <p:anim calcmode="lin" valueType="num">
                                      <p:cBhvr additive="base">
                                        <p:cTn id="29" dur="500"/>
                                        <p:tgtEl>
                                          <p:spTgt spid="7179"/>
                                        </p:tgtEl>
                                        <p:attrNameLst>
                                          <p:attrName>ppt_x</p:attrName>
                                        </p:attrNameLst>
                                      </p:cBhvr>
                                      <p:tavLst>
                                        <p:tav tm="0">
                                          <p:val>
                                            <p:strVal val="ppt_x"/>
                                          </p:val>
                                        </p:tav>
                                        <p:tav tm="100000">
                                          <p:val>
                                            <p:strVal val="ppt_x"/>
                                          </p:val>
                                        </p:tav>
                                      </p:tavLst>
                                    </p:anim>
                                    <p:anim calcmode="lin" valueType="num">
                                      <p:cBhvr additive="base">
                                        <p:cTn id="30" dur="500"/>
                                        <p:tgtEl>
                                          <p:spTgt spid="7179"/>
                                        </p:tgtEl>
                                        <p:attrNameLst>
                                          <p:attrName>ppt_y</p:attrName>
                                        </p:attrNameLst>
                                      </p:cBhvr>
                                      <p:tavLst>
                                        <p:tav tm="0">
                                          <p:val>
                                            <p:strVal val="ppt_y"/>
                                          </p:val>
                                        </p:tav>
                                        <p:tav tm="100000">
                                          <p:val>
                                            <p:strVal val="1+ppt_h/2"/>
                                          </p:val>
                                        </p:tav>
                                      </p:tavLst>
                                    </p:anim>
                                    <p:set>
                                      <p:cBhvr>
                                        <p:cTn id="31" dur="1" fill="hold">
                                          <p:stCondLst>
                                            <p:cond delay="499"/>
                                          </p:stCondLst>
                                        </p:cTn>
                                        <p:tgtEl>
                                          <p:spTgt spid="7179"/>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7183"/>
                                        </p:tgtEl>
                                        <p:attrNameLst>
                                          <p:attrName>style.visibility</p:attrName>
                                        </p:attrNameLst>
                                      </p:cBhvr>
                                      <p:to>
                                        <p:strVal val="visible"/>
                                      </p:to>
                                    </p:set>
                                  </p:childTnLst>
                                </p:cTn>
                              </p:par>
                              <p:par>
                                <p:cTn id="36" presetID="0" presetClass="path" presetSubtype="0" accel="50000" decel="50000" fill="hold" nodeType="withEffect">
                                  <p:stCondLst>
                                    <p:cond delay="0"/>
                                  </p:stCondLst>
                                  <p:childTnLst>
                                    <p:animMotion origin="layout" path="M 0.00937 0.21111 C 0.02048 0.14953 0.03177 0.08819 0.03021 0.05301 C 0.02864 0.01782 0.00503 0.00879 3.33333E-6 3.33333E-6 " pathEditMode="relative" rAng="0" ptsTypes="aaA">
                                      <p:cBhvr>
                                        <p:cTn id="37" dur="1000" fill="hold"/>
                                        <p:tgtEl>
                                          <p:spTgt spid="7183"/>
                                        </p:tgtEl>
                                        <p:attrNameLst>
                                          <p:attrName>ppt_x</p:attrName>
                                          <p:attrName>ppt_y</p:attrName>
                                        </p:attrNameLst>
                                      </p:cBhvr>
                                      <p:rCtr x="642" y="-10556"/>
                                    </p:animMotion>
                                  </p:childTnLst>
                                </p:cTn>
                              </p:par>
                            </p:childTnLst>
                          </p:cTn>
                        </p:par>
                        <p:par>
                          <p:cTn id="38" fill="hold" nodeType="afterGroup">
                            <p:stCondLst>
                              <p:cond delay="1000"/>
                            </p:stCondLst>
                            <p:childTnLst>
                              <p:par>
                                <p:cTn id="39" presetID="9" presetClass="entr" presetSubtype="0" fill="hold" nodeType="afterEffect">
                                  <p:stCondLst>
                                    <p:cond delay="0"/>
                                  </p:stCondLst>
                                  <p:childTnLst>
                                    <p:set>
                                      <p:cBhvr>
                                        <p:cTn id="40" dur="1" fill="hold">
                                          <p:stCondLst>
                                            <p:cond delay="0"/>
                                          </p:stCondLst>
                                        </p:cTn>
                                        <p:tgtEl>
                                          <p:spTgt spid="7182"/>
                                        </p:tgtEl>
                                        <p:attrNameLst>
                                          <p:attrName>style.visibility</p:attrName>
                                        </p:attrNameLst>
                                      </p:cBhvr>
                                      <p:to>
                                        <p:strVal val="visible"/>
                                      </p:to>
                                    </p:set>
                                    <p:animEffect transition="in" filter="dissolve">
                                      <p:cBhvr>
                                        <p:cTn id="41" dur="500"/>
                                        <p:tgtEl>
                                          <p:spTgt spid="718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xit" presetSubtype="0" fill="hold" nodeType="clickEffect">
                                  <p:stCondLst>
                                    <p:cond delay="0"/>
                                  </p:stCondLst>
                                  <p:childTnLst>
                                    <p:animEffect transition="out" filter="dissolve">
                                      <p:cBhvr>
                                        <p:cTn id="45" dur="500"/>
                                        <p:tgtEl>
                                          <p:spTgt spid="7182"/>
                                        </p:tgtEl>
                                      </p:cBhvr>
                                    </p:animEffect>
                                    <p:set>
                                      <p:cBhvr>
                                        <p:cTn id="46" dur="1" fill="hold">
                                          <p:stCondLst>
                                            <p:cond delay="499"/>
                                          </p:stCondLst>
                                        </p:cTn>
                                        <p:tgtEl>
                                          <p:spTgt spid="71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5" name="Picture 13" descr="Ada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1527175" cy="390842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lowers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5032375"/>
            <a:ext cx="2651125" cy="18256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lower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311775"/>
            <a:ext cx="3790950" cy="154622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Flowers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1675" y="3886200"/>
            <a:ext cx="209232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Tree of knowledge"/>
          <p:cNvPicPr>
            <a:picLocks noChangeAspect="1" noChangeArrowheads="1"/>
          </p:cNvPicPr>
          <p:nvPr/>
        </p:nvPicPr>
        <p:blipFill>
          <a:blip r:embed="rId6">
            <a:lum contrast="20000"/>
            <a:extLst>
              <a:ext uri="{28A0092B-C50C-407E-A947-70E740481C1C}">
                <a14:useLocalDpi xmlns:a14="http://schemas.microsoft.com/office/drawing/2010/main" val="0"/>
              </a:ext>
            </a:extLst>
          </a:blip>
          <a:srcRect/>
          <a:stretch>
            <a:fillRect/>
          </a:stretch>
        </p:blipFill>
        <p:spPr bwMode="auto">
          <a:xfrm>
            <a:off x="1752600" y="0"/>
            <a:ext cx="32004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Snak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2200" y="4572000"/>
            <a:ext cx="2209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Ev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1524000"/>
            <a:ext cx="1492250" cy="374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8204"/>
                                        </p:tgtEl>
                                        <p:attrNameLst>
                                          <p:attrName>ppt_x</p:attrName>
                                        </p:attrNameLst>
                                      </p:cBhvr>
                                      <p:tavLst>
                                        <p:tav tm="0">
                                          <p:val>
                                            <p:strVal val="ppt_x"/>
                                          </p:val>
                                        </p:tav>
                                        <p:tav tm="100000">
                                          <p:val>
                                            <p:strVal val="ppt_x"/>
                                          </p:val>
                                        </p:tav>
                                      </p:tavLst>
                                    </p:anim>
                                    <p:anim calcmode="lin" valueType="num">
                                      <p:cBhvr additive="base">
                                        <p:cTn id="7" dur="500"/>
                                        <p:tgtEl>
                                          <p:spTgt spid="8204"/>
                                        </p:tgtEl>
                                        <p:attrNameLst>
                                          <p:attrName>ppt_y</p:attrName>
                                        </p:attrNameLst>
                                      </p:cBhvr>
                                      <p:tavLst>
                                        <p:tav tm="0">
                                          <p:val>
                                            <p:strVal val="ppt_y"/>
                                          </p:val>
                                        </p:tav>
                                        <p:tav tm="100000">
                                          <p:val>
                                            <p:strVal val="1+ppt_h/2"/>
                                          </p:val>
                                        </p:tav>
                                      </p:tavLst>
                                    </p:anim>
                                    <p:set>
                                      <p:cBhvr>
                                        <p:cTn id="8" dur="1" fill="hold">
                                          <p:stCondLst>
                                            <p:cond delay="499"/>
                                          </p:stCondLst>
                                        </p:cTn>
                                        <p:tgtEl>
                                          <p:spTgt spid="8204"/>
                                        </p:tgtEl>
                                        <p:attrNameLst>
                                          <p:attrName>style.visibility</p:attrName>
                                        </p:attrNameLst>
                                      </p:cBhvr>
                                      <p:to>
                                        <p:strVal val="hidden"/>
                                      </p:to>
                                    </p:set>
                                  </p:childTnLst>
                                </p:cTn>
                              </p:par>
                            </p:childTnLst>
                          </p:cTn>
                        </p:par>
                        <p:par>
                          <p:cTn id="9" fill="hold" nodeType="afterGroup">
                            <p:stCondLst>
                              <p:cond delay="500"/>
                            </p:stCondLst>
                            <p:childTnLst>
                              <p:par>
                                <p:cTn id="10" presetID="2" presetClass="exit" presetSubtype="4" fill="hold" nodeType="afterEffect">
                                  <p:stCondLst>
                                    <p:cond delay="0"/>
                                  </p:stCondLst>
                                  <p:childTnLst>
                                    <p:anim calcmode="lin" valueType="num">
                                      <p:cBhvr additive="base">
                                        <p:cTn id="11" dur="500"/>
                                        <p:tgtEl>
                                          <p:spTgt spid="8202"/>
                                        </p:tgtEl>
                                        <p:attrNameLst>
                                          <p:attrName>ppt_x</p:attrName>
                                        </p:attrNameLst>
                                      </p:cBhvr>
                                      <p:tavLst>
                                        <p:tav tm="0">
                                          <p:val>
                                            <p:strVal val="ppt_x"/>
                                          </p:val>
                                        </p:tav>
                                        <p:tav tm="100000">
                                          <p:val>
                                            <p:strVal val="ppt_x"/>
                                          </p:val>
                                        </p:tav>
                                      </p:tavLst>
                                    </p:anim>
                                    <p:anim calcmode="lin" valueType="num">
                                      <p:cBhvr additive="base">
                                        <p:cTn id="12" dur="500"/>
                                        <p:tgtEl>
                                          <p:spTgt spid="8202"/>
                                        </p:tgtEl>
                                        <p:attrNameLst>
                                          <p:attrName>ppt_y</p:attrName>
                                        </p:attrNameLst>
                                      </p:cBhvr>
                                      <p:tavLst>
                                        <p:tav tm="0">
                                          <p:val>
                                            <p:strVal val="ppt_y"/>
                                          </p:val>
                                        </p:tav>
                                        <p:tav tm="100000">
                                          <p:val>
                                            <p:strVal val="1+ppt_h/2"/>
                                          </p:val>
                                        </p:tav>
                                      </p:tavLst>
                                    </p:anim>
                                    <p:set>
                                      <p:cBhvr>
                                        <p:cTn id="13" dur="1" fill="hold">
                                          <p:stCondLst>
                                            <p:cond delay="499"/>
                                          </p:stCondLst>
                                        </p:cTn>
                                        <p:tgtEl>
                                          <p:spTgt spid="8202"/>
                                        </p:tgtEl>
                                        <p:attrNameLst>
                                          <p:attrName>style.visibility</p:attrName>
                                        </p:attrNameLst>
                                      </p:cBhvr>
                                      <p:to>
                                        <p:strVal val="hidden"/>
                                      </p:to>
                                    </p:set>
                                  </p:childTnLst>
                                </p:cTn>
                              </p:par>
                            </p:childTnLst>
                          </p:cTn>
                        </p:par>
                        <p:par>
                          <p:cTn id="14" fill="hold" nodeType="afterGroup">
                            <p:stCondLst>
                              <p:cond delay="1000"/>
                            </p:stCondLst>
                            <p:childTnLst>
                              <p:par>
                                <p:cTn id="15" presetID="2" presetClass="exit" presetSubtype="4" fill="hold" nodeType="afterEffect">
                                  <p:stCondLst>
                                    <p:cond delay="0"/>
                                  </p:stCondLst>
                                  <p:childTnLst>
                                    <p:anim calcmode="lin" valueType="num">
                                      <p:cBhvr additive="base">
                                        <p:cTn id="16" dur="500"/>
                                        <p:tgtEl>
                                          <p:spTgt spid="8205"/>
                                        </p:tgtEl>
                                        <p:attrNameLst>
                                          <p:attrName>ppt_x</p:attrName>
                                        </p:attrNameLst>
                                      </p:cBhvr>
                                      <p:tavLst>
                                        <p:tav tm="0">
                                          <p:val>
                                            <p:strVal val="ppt_x"/>
                                          </p:val>
                                        </p:tav>
                                        <p:tav tm="100000">
                                          <p:val>
                                            <p:strVal val="ppt_x"/>
                                          </p:val>
                                        </p:tav>
                                      </p:tavLst>
                                    </p:anim>
                                    <p:anim calcmode="lin" valueType="num">
                                      <p:cBhvr additive="base">
                                        <p:cTn id="17" dur="500"/>
                                        <p:tgtEl>
                                          <p:spTgt spid="8205"/>
                                        </p:tgtEl>
                                        <p:attrNameLst>
                                          <p:attrName>ppt_y</p:attrName>
                                        </p:attrNameLst>
                                      </p:cBhvr>
                                      <p:tavLst>
                                        <p:tav tm="0">
                                          <p:val>
                                            <p:strVal val="ppt_y"/>
                                          </p:val>
                                        </p:tav>
                                        <p:tav tm="100000">
                                          <p:val>
                                            <p:strVal val="1+ppt_h/2"/>
                                          </p:val>
                                        </p:tav>
                                      </p:tavLst>
                                    </p:anim>
                                    <p:set>
                                      <p:cBhvr>
                                        <p:cTn id="18" dur="1" fill="hold">
                                          <p:stCondLst>
                                            <p:cond delay="499"/>
                                          </p:stCondLst>
                                        </p:cTn>
                                        <p:tgtEl>
                                          <p:spTgt spid="8205"/>
                                        </p:tgtEl>
                                        <p:attrNameLst>
                                          <p:attrName>style.visibility</p:attrName>
                                        </p:attrNameLst>
                                      </p:cBhvr>
                                      <p:to>
                                        <p:strVal val="hidden"/>
                                      </p:to>
                                    </p:set>
                                  </p:childTnLst>
                                </p:cTn>
                              </p:par>
                            </p:childTnLst>
                          </p:cTn>
                        </p:par>
                        <p:par>
                          <p:cTn id="19" fill="hold" nodeType="afterGroup">
                            <p:stCondLst>
                              <p:cond delay="1500"/>
                            </p:stCondLst>
                            <p:childTnLst>
                              <p:par>
                                <p:cTn id="20" presetID="2" presetClass="exit" presetSubtype="4" fill="hold" nodeType="afterEffect">
                                  <p:stCondLst>
                                    <p:cond delay="0"/>
                                  </p:stCondLst>
                                  <p:childTnLst>
                                    <p:anim calcmode="lin" valueType="num">
                                      <p:cBhvr additive="base">
                                        <p:cTn id="21" dur="500"/>
                                        <p:tgtEl>
                                          <p:spTgt spid="8206"/>
                                        </p:tgtEl>
                                        <p:attrNameLst>
                                          <p:attrName>ppt_x</p:attrName>
                                        </p:attrNameLst>
                                      </p:cBhvr>
                                      <p:tavLst>
                                        <p:tav tm="0">
                                          <p:val>
                                            <p:strVal val="ppt_x"/>
                                          </p:val>
                                        </p:tav>
                                        <p:tav tm="100000">
                                          <p:val>
                                            <p:strVal val="ppt_x"/>
                                          </p:val>
                                        </p:tav>
                                      </p:tavLst>
                                    </p:anim>
                                    <p:anim calcmode="lin" valueType="num">
                                      <p:cBhvr additive="base">
                                        <p:cTn id="22" dur="500"/>
                                        <p:tgtEl>
                                          <p:spTgt spid="8206"/>
                                        </p:tgtEl>
                                        <p:attrNameLst>
                                          <p:attrName>ppt_y</p:attrName>
                                        </p:attrNameLst>
                                      </p:cBhvr>
                                      <p:tavLst>
                                        <p:tav tm="0">
                                          <p:val>
                                            <p:strVal val="ppt_y"/>
                                          </p:val>
                                        </p:tav>
                                        <p:tav tm="100000">
                                          <p:val>
                                            <p:strVal val="1+ppt_h/2"/>
                                          </p:val>
                                        </p:tav>
                                      </p:tavLst>
                                    </p:anim>
                                    <p:set>
                                      <p:cBhvr>
                                        <p:cTn id="23" dur="1" fill="hold">
                                          <p:stCondLst>
                                            <p:cond delay="499"/>
                                          </p:stCondLst>
                                        </p:cTn>
                                        <p:tgtEl>
                                          <p:spTgt spid="82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7" name="Picture 11" descr="Caption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075" y="-1"/>
            <a:ext cx="2027670" cy="1209675"/>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Captions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075" y="-1"/>
            <a:ext cx="1905000" cy="105727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Flowers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5032375"/>
            <a:ext cx="2651125" cy="182562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Flowers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1675" y="3886200"/>
            <a:ext cx="209232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Adam and Eve hid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990600"/>
            <a:ext cx="35306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Captions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581025"/>
            <a:ext cx="20574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9229" name="Picture 13" descr="Go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04800"/>
            <a:ext cx="2911475" cy="4111625"/>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Flowers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5311775"/>
            <a:ext cx="3790950" cy="1546225"/>
          </a:xfrm>
          <a:prstGeom prst="rect">
            <a:avLst/>
          </a:prstGeom>
          <a:noFill/>
          <a:extLst>
            <a:ext uri="{909E8E84-426E-40DD-AFC4-6F175D3DCCD1}">
              <a14:hiddenFill xmlns:a14="http://schemas.microsoft.com/office/drawing/2010/main">
                <a:solidFill>
                  <a:srgbClr val="FFFFFF"/>
                </a:solidFill>
              </a14:hiddenFill>
            </a:ext>
          </a:extLst>
        </p:spPr>
      </p:pic>
      <p:pic>
        <p:nvPicPr>
          <p:cNvPr id="9231" name="Picture 15" descr="Captions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304800"/>
            <a:ext cx="2857500" cy="276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9229"/>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0833 0.57777 L 0 4.44444E-6 " pathEditMode="relative" rAng="0" ptsTypes="AA">
                                      <p:cBhvr>
                                        <p:cTn id="8" dur="500" fill="hold"/>
                                        <p:tgtEl>
                                          <p:spTgt spid="9229"/>
                                        </p:tgtEl>
                                        <p:attrNameLst>
                                          <p:attrName>ppt_x</p:attrName>
                                          <p:attrName>ppt_y</p:attrName>
                                        </p:attrNameLst>
                                      </p:cBhvr>
                                      <p:rCtr x="-417" y="-28889"/>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226"/>
                                        </p:tgtEl>
                                        <p:attrNameLst>
                                          <p:attrName>style.visibility</p:attrName>
                                        </p:attrNameLst>
                                      </p:cBhvr>
                                      <p:to>
                                        <p:strVal val="visible"/>
                                      </p:to>
                                    </p:set>
                                  </p:childTnLst>
                                </p:cTn>
                              </p:par>
                              <p:par>
                                <p:cTn id="13" presetID="0" presetClass="path" presetSubtype="0" accel="50000" decel="50000" fill="hold" nodeType="withEffect">
                                  <p:stCondLst>
                                    <p:cond delay="0"/>
                                  </p:stCondLst>
                                  <p:childTnLst>
                                    <p:animMotion origin="layout" path="M -0.21459 0.49167 C -0.21164 0.4801 -0.21459 0.46621 -0.21563 0.45417 C -0.21407 0.42408 -0.21164 0.39584 -0.2073 0.36667 C -0.2066 0.35464 -0.2073 0.34098 -0.20209 0.33056 C -0.20053 0.322 -0.19619 0.31459 -0.1948 0.30556 C -0.19132 0.28288 -0.19428 0.29538 -0.19167 0.28473 C -0.19271 0.24445 -0.19792 0.20904 -0.20209 0.16945 C -0.20313 0.147 -0.2066 0.1264 -0.20938 0.10417 C -0.20903 0.09376 -0.21025 0.07385 -0.20521 0.06251 C -0.20191 0.0551 -0.19792 0.04654 -0.19375 0.04029 C -0.18959 0.03404 -0.18421 0.03334 -0.17917 0.02917 C -0.16841 0.02015 -0.15851 0.01853 -0.14584 0.01529 C -0.1323 0.01181 -0.12032 0.00765 -0.10625 0.00416 C -0.07813 0.00464 -0.05 0.00416 -0.02188 0.00556 C -0.01737 0.00579 -0.00938 0.01251 -0.00938 0.01251 C -0.00452 0.01042 -0.00226 0.00603 3.88889E-6 6.66667E-6 " pathEditMode="relative" ptsTypes="fffffffffffffffA">
                                      <p:cBhvr>
                                        <p:cTn id="14" dur="500" fill="hold"/>
                                        <p:tgtEl>
                                          <p:spTgt spid="9226"/>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9230"/>
                                        </p:tgtEl>
                                        <p:attrNameLst>
                                          <p:attrName>style.visibility</p:attrName>
                                        </p:attrNameLst>
                                      </p:cBhvr>
                                      <p:to>
                                        <p:strVal val="visible"/>
                                      </p:to>
                                    </p:set>
                                    <p:animEffect transition="in" filter="dissolve">
                                      <p:cBhvr>
                                        <p:cTn id="19" dur="1000"/>
                                        <p:tgtEl>
                                          <p:spTgt spid="923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xit" presetSubtype="0" fill="hold" nodeType="clickEffect">
                                  <p:stCondLst>
                                    <p:cond delay="0"/>
                                  </p:stCondLst>
                                  <p:childTnLst>
                                    <p:animEffect transition="out" filter="dissolve">
                                      <p:cBhvr>
                                        <p:cTn id="23" dur="500"/>
                                        <p:tgtEl>
                                          <p:spTgt spid="9230"/>
                                        </p:tgtEl>
                                      </p:cBhvr>
                                    </p:animEffect>
                                    <p:set>
                                      <p:cBhvr>
                                        <p:cTn id="24" dur="1" fill="hold">
                                          <p:stCondLst>
                                            <p:cond delay="499"/>
                                          </p:stCondLst>
                                        </p:cTn>
                                        <p:tgtEl>
                                          <p:spTgt spid="9230"/>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9227"/>
                                        </p:tgtEl>
                                        <p:attrNameLst>
                                          <p:attrName>style.visibility</p:attrName>
                                        </p:attrNameLst>
                                      </p:cBhvr>
                                      <p:to>
                                        <p:strVal val="visible"/>
                                      </p:to>
                                    </p:set>
                                    <p:animEffect transition="in" filter="dissolve">
                                      <p:cBhvr>
                                        <p:cTn id="29" dur="1000"/>
                                        <p:tgtEl>
                                          <p:spTgt spid="922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9228"/>
                                        </p:tgtEl>
                                        <p:attrNameLst>
                                          <p:attrName>style.visibility</p:attrName>
                                        </p:attrNameLst>
                                      </p:cBhvr>
                                      <p:to>
                                        <p:strVal val="visible"/>
                                      </p:to>
                                    </p:set>
                                    <p:animEffect transition="in" filter="dissolve">
                                      <p:cBhvr>
                                        <p:cTn id="34" dur="1000"/>
                                        <p:tgtEl>
                                          <p:spTgt spid="922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xit" presetSubtype="0" fill="hold" nodeType="clickEffect">
                                  <p:stCondLst>
                                    <p:cond delay="0"/>
                                  </p:stCondLst>
                                  <p:childTnLst>
                                    <p:animEffect transition="out" filter="dissolve">
                                      <p:cBhvr>
                                        <p:cTn id="38" dur="500"/>
                                        <p:tgtEl>
                                          <p:spTgt spid="9227"/>
                                        </p:tgtEl>
                                      </p:cBhvr>
                                    </p:animEffect>
                                    <p:set>
                                      <p:cBhvr>
                                        <p:cTn id="39" dur="1" fill="hold">
                                          <p:stCondLst>
                                            <p:cond delay="499"/>
                                          </p:stCondLst>
                                        </p:cTn>
                                        <p:tgtEl>
                                          <p:spTgt spid="9227"/>
                                        </p:tgtEl>
                                        <p:attrNameLst>
                                          <p:attrName>style.visibility</p:attrName>
                                        </p:attrNameLst>
                                      </p:cBhvr>
                                      <p:to>
                                        <p:strVal val="hidden"/>
                                      </p:to>
                                    </p:set>
                                  </p:childTnLst>
                                </p:cTn>
                              </p:par>
                              <p:par>
                                <p:cTn id="40" presetID="9" presetClass="exit" presetSubtype="0" fill="hold" nodeType="withEffect">
                                  <p:stCondLst>
                                    <p:cond delay="0"/>
                                  </p:stCondLst>
                                  <p:childTnLst>
                                    <p:animEffect transition="out" filter="dissolve">
                                      <p:cBhvr>
                                        <p:cTn id="41" dur="500"/>
                                        <p:tgtEl>
                                          <p:spTgt spid="9228"/>
                                        </p:tgtEl>
                                      </p:cBhvr>
                                    </p:animEffect>
                                    <p:set>
                                      <p:cBhvr>
                                        <p:cTn id="42" dur="1" fill="hold">
                                          <p:stCondLst>
                                            <p:cond delay="499"/>
                                          </p:stCondLst>
                                        </p:cTn>
                                        <p:tgtEl>
                                          <p:spTgt spid="9228"/>
                                        </p:tgtEl>
                                        <p:attrNameLst>
                                          <p:attrName>style.visibility</p:attrName>
                                        </p:attrNameLst>
                                      </p:cBhvr>
                                      <p:to>
                                        <p:strVal val="hidden"/>
                                      </p:to>
                                    </p:set>
                                  </p:childTnLst>
                                </p:cTn>
                              </p:par>
                            </p:childTnLst>
                          </p:cTn>
                        </p:par>
                        <p:par>
                          <p:cTn id="43" fill="hold" nodeType="afterGroup">
                            <p:stCondLst>
                              <p:cond delay="500"/>
                            </p:stCondLst>
                            <p:childTnLst>
                              <p:par>
                                <p:cTn id="44" presetID="2" presetClass="exit" presetSubtype="4" fill="hold" nodeType="afterEffect">
                                  <p:stCondLst>
                                    <p:cond delay="0"/>
                                  </p:stCondLst>
                                  <p:childTnLst>
                                    <p:anim calcmode="lin" valueType="num">
                                      <p:cBhvr additive="base">
                                        <p:cTn id="45" dur="500"/>
                                        <p:tgtEl>
                                          <p:spTgt spid="9226"/>
                                        </p:tgtEl>
                                        <p:attrNameLst>
                                          <p:attrName>ppt_x</p:attrName>
                                        </p:attrNameLst>
                                      </p:cBhvr>
                                      <p:tavLst>
                                        <p:tav tm="0">
                                          <p:val>
                                            <p:strVal val="ppt_x"/>
                                          </p:val>
                                        </p:tav>
                                        <p:tav tm="100000">
                                          <p:val>
                                            <p:strVal val="ppt_x"/>
                                          </p:val>
                                        </p:tav>
                                      </p:tavLst>
                                    </p:anim>
                                    <p:anim calcmode="lin" valueType="num">
                                      <p:cBhvr additive="base">
                                        <p:cTn id="46" dur="500"/>
                                        <p:tgtEl>
                                          <p:spTgt spid="9226"/>
                                        </p:tgtEl>
                                        <p:attrNameLst>
                                          <p:attrName>ppt_y</p:attrName>
                                        </p:attrNameLst>
                                      </p:cBhvr>
                                      <p:tavLst>
                                        <p:tav tm="0">
                                          <p:val>
                                            <p:strVal val="ppt_y"/>
                                          </p:val>
                                        </p:tav>
                                        <p:tav tm="100000">
                                          <p:val>
                                            <p:strVal val="1+ppt_h/2"/>
                                          </p:val>
                                        </p:tav>
                                      </p:tavLst>
                                    </p:anim>
                                    <p:set>
                                      <p:cBhvr>
                                        <p:cTn id="47" dur="1" fill="hold">
                                          <p:stCondLst>
                                            <p:cond delay="499"/>
                                          </p:stCondLst>
                                        </p:cTn>
                                        <p:tgtEl>
                                          <p:spTgt spid="9226"/>
                                        </p:tgtEl>
                                        <p:attrNameLst>
                                          <p:attrName>style.visibility</p:attrName>
                                        </p:attrNameLst>
                                      </p:cBhvr>
                                      <p:to>
                                        <p:strVal val="hidden"/>
                                      </p:to>
                                    </p:set>
                                  </p:childTnLst>
                                </p:cTn>
                              </p:par>
                            </p:childTnLst>
                          </p:cTn>
                        </p:par>
                        <p:par>
                          <p:cTn id="48" fill="hold" nodeType="afterGroup">
                            <p:stCondLst>
                              <p:cond delay="1000"/>
                            </p:stCondLst>
                            <p:childTnLst>
                              <p:par>
                                <p:cTn id="49" presetID="2" presetClass="exit" presetSubtype="4" fill="hold" nodeType="afterEffect">
                                  <p:stCondLst>
                                    <p:cond delay="0"/>
                                  </p:stCondLst>
                                  <p:childTnLst>
                                    <p:anim calcmode="lin" valueType="num">
                                      <p:cBhvr additive="base">
                                        <p:cTn id="50" dur="500"/>
                                        <p:tgtEl>
                                          <p:spTgt spid="9222"/>
                                        </p:tgtEl>
                                        <p:attrNameLst>
                                          <p:attrName>ppt_x</p:attrName>
                                        </p:attrNameLst>
                                      </p:cBhvr>
                                      <p:tavLst>
                                        <p:tav tm="0">
                                          <p:val>
                                            <p:strVal val="ppt_x"/>
                                          </p:val>
                                        </p:tav>
                                        <p:tav tm="100000">
                                          <p:val>
                                            <p:strVal val="ppt_x"/>
                                          </p:val>
                                        </p:tav>
                                      </p:tavLst>
                                    </p:anim>
                                    <p:anim calcmode="lin" valueType="num">
                                      <p:cBhvr additive="base">
                                        <p:cTn id="51" dur="500"/>
                                        <p:tgtEl>
                                          <p:spTgt spid="9222"/>
                                        </p:tgtEl>
                                        <p:attrNameLst>
                                          <p:attrName>ppt_y</p:attrName>
                                        </p:attrNameLst>
                                      </p:cBhvr>
                                      <p:tavLst>
                                        <p:tav tm="0">
                                          <p:val>
                                            <p:strVal val="ppt_y"/>
                                          </p:val>
                                        </p:tav>
                                        <p:tav tm="100000">
                                          <p:val>
                                            <p:strVal val="1+ppt_h/2"/>
                                          </p:val>
                                        </p:tav>
                                      </p:tavLst>
                                    </p:anim>
                                    <p:set>
                                      <p:cBhvr>
                                        <p:cTn id="52" dur="1" fill="hold">
                                          <p:stCondLst>
                                            <p:cond delay="499"/>
                                          </p:stCondLst>
                                        </p:cTn>
                                        <p:tgtEl>
                                          <p:spTgt spid="9222"/>
                                        </p:tgtEl>
                                        <p:attrNameLst>
                                          <p:attrName>style.visibility</p:attrName>
                                        </p:attrNameLst>
                                      </p:cBhvr>
                                      <p:to>
                                        <p:strVal val="hidden"/>
                                      </p:to>
                                    </p:set>
                                  </p:childTnLst>
                                </p:cTn>
                              </p:par>
                            </p:childTnLst>
                          </p:cTn>
                        </p:par>
                        <p:par>
                          <p:cTn id="53" fill="hold" nodeType="afterGroup">
                            <p:stCondLst>
                              <p:cond delay="1500"/>
                            </p:stCondLst>
                            <p:childTnLst>
                              <p:par>
                                <p:cTn id="54" presetID="2" presetClass="exit" presetSubtype="4" fill="hold" nodeType="afterEffect">
                                  <p:stCondLst>
                                    <p:cond delay="0"/>
                                  </p:stCondLst>
                                  <p:childTnLst>
                                    <p:anim calcmode="lin" valueType="num">
                                      <p:cBhvr additive="base">
                                        <p:cTn id="55" dur="500"/>
                                        <p:tgtEl>
                                          <p:spTgt spid="9219"/>
                                        </p:tgtEl>
                                        <p:attrNameLst>
                                          <p:attrName>ppt_x</p:attrName>
                                        </p:attrNameLst>
                                      </p:cBhvr>
                                      <p:tavLst>
                                        <p:tav tm="0">
                                          <p:val>
                                            <p:strVal val="ppt_x"/>
                                          </p:val>
                                        </p:tav>
                                        <p:tav tm="100000">
                                          <p:val>
                                            <p:strVal val="ppt_x"/>
                                          </p:val>
                                        </p:tav>
                                      </p:tavLst>
                                    </p:anim>
                                    <p:anim calcmode="lin" valueType="num">
                                      <p:cBhvr additive="base">
                                        <p:cTn id="56" dur="500"/>
                                        <p:tgtEl>
                                          <p:spTgt spid="9219"/>
                                        </p:tgtEl>
                                        <p:attrNameLst>
                                          <p:attrName>ppt_y</p:attrName>
                                        </p:attrNameLst>
                                      </p:cBhvr>
                                      <p:tavLst>
                                        <p:tav tm="0">
                                          <p:val>
                                            <p:strVal val="ppt_y"/>
                                          </p:val>
                                        </p:tav>
                                        <p:tav tm="100000">
                                          <p:val>
                                            <p:strVal val="1+ppt_h/2"/>
                                          </p:val>
                                        </p:tav>
                                      </p:tavLst>
                                    </p:anim>
                                    <p:set>
                                      <p:cBhvr>
                                        <p:cTn id="57" dur="1" fill="hold">
                                          <p:stCondLst>
                                            <p:cond delay="499"/>
                                          </p:stCondLst>
                                        </p:cTn>
                                        <p:tgtEl>
                                          <p:spTgt spid="9219"/>
                                        </p:tgtEl>
                                        <p:attrNameLst>
                                          <p:attrName>style.visibility</p:attrName>
                                        </p:attrNameLst>
                                      </p:cBhvr>
                                      <p:to>
                                        <p:strVal val="hidden"/>
                                      </p:to>
                                    </p:set>
                                  </p:childTnLst>
                                </p:cTn>
                              </p:par>
                            </p:childTnLst>
                          </p:cTn>
                        </p:par>
                        <p:par>
                          <p:cTn id="58" fill="hold" nodeType="afterGroup">
                            <p:stCondLst>
                              <p:cond delay="2000"/>
                            </p:stCondLst>
                            <p:childTnLst>
                              <p:par>
                                <p:cTn id="59" presetID="2" presetClass="exit" presetSubtype="4" fill="hold" nodeType="afterEffect">
                                  <p:stCondLst>
                                    <p:cond delay="0"/>
                                  </p:stCondLst>
                                  <p:childTnLst>
                                    <p:anim calcmode="lin" valueType="num">
                                      <p:cBhvr additive="base">
                                        <p:cTn id="60" dur="500"/>
                                        <p:tgtEl>
                                          <p:spTgt spid="9221"/>
                                        </p:tgtEl>
                                        <p:attrNameLst>
                                          <p:attrName>ppt_x</p:attrName>
                                        </p:attrNameLst>
                                      </p:cBhvr>
                                      <p:tavLst>
                                        <p:tav tm="0">
                                          <p:val>
                                            <p:strVal val="ppt_x"/>
                                          </p:val>
                                        </p:tav>
                                        <p:tav tm="100000">
                                          <p:val>
                                            <p:strVal val="ppt_x"/>
                                          </p:val>
                                        </p:tav>
                                      </p:tavLst>
                                    </p:anim>
                                    <p:anim calcmode="lin" valueType="num">
                                      <p:cBhvr additive="base">
                                        <p:cTn id="61" dur="500"/>
                                        <p:tgtEl>
                                          <p:spTgt spid="9221"/>
                                        </p:tgtEl>
                                        <p:attrNameLst>
                                          <p:attrName>ppt_y</p:attrName>
                                        </p:attrNameLst>
                                      </p:cBhvr>
                                      <p:tavLst>
                                        <p:tav tm="0">
                                          <p:val>
                                            <p:strVal val="ppt_y"/>
                                          </p:val>
                                        </p:tav>
                                        <p:tav tm="100000">
                                          <p:val>
                                            <p:strVal val="1+ppt_h/2"/>
                                          </p:val>
                                        </p:tav>
                                      </p:tavLst>
                                    </p:anim>
                                    <p:set>
                                      <p:cBhvr>
                                        <p:cTn id="62" dur="1" fill="hold">
                                          <p:stCondLst>
                                            <p:cond delay="499"/>
                                          </p:stCondLst>
                                        </p:cTn>
                                        <p:tgtEl>
                                          <p:spTgt spid="92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2911475" cy="4111625"/>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Captions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04800"/>
            <a:ext cx="2857500" cy="276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15747 0.0419 C 0.3092 0.0169 0.46111 -0.0081 0.53768 -0.01504 C 0.61424 -0.02199 0.59931 -0.00764 0.61684 0.00023 C 0.63438 0.0081 0.63785 0.02662 0.64288 0.03218 " pathEditMode="relative" rAng="0" ptsTypes="aaaA">
                                      <p:cBhvr>
                                        <p:cTn id="6" dur="500" fill="hold"/>
                                        <p:tgtEl>
                                          <p:spTgt spid="10248"/>
                                        </p:tgtEl>
                                        <p:attrNameLst>
                                          <p:attrName>ppt_x</p:attrName>
                                          <p:attrName>ppt_y</p:attrName>
                                        </p:attrNameLst>
                                      </p:cBhvr>
                                      <p:rCtr x="24271"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7" name="Picture 13" descr="Captions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G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33400"/>
            <a:ext cx="2911475" cy="41116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aptions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04800"/>
            <a:ext cx="28575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Adam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600200"/>
            <a:ext cx="1228725" cy="3082925"/>
          </a:xfrm>
          <a:prstGeom prst="rect">
            <a:avLst/>
          </a:prstGeom>
          <a:noFill/>
          <a:extLst>
            <a:ext uri="{909E8E84-426E-40DD-AFC4-6F175D3DCCD1}">
              <a14:hiddenFill xmlns:a14="http://schemas.microsoft.com/office/drawing/2010/main">
                <a:solidFill>
                  <a:srgbClr val="FFFFFF"/>
                </a:solidFill>
              </a14:hiddenFill>
            </a:ext>
          </a:extLst>
        </p:spPr>
      </p:pic>
      <p:sp>
        <p:nvSpPr>
          <p:cNvPr id="11270" name="Line 6"/>
          <p:cNvSpPr>
            <a:spLocks noChangeShapeType="1"/>
          </p:cNvSpPr>
          <p:nvPr/>
        </p:nvSpPr>
        <p:spPr bwMode="auto">
          <a:xfrm>
            <a:off x="0" y="4724400"/>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271" name="Picture 7" descr="Captions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52400"/>
            <a:ext cx="2835275" cy="4191000"/>
          </a:xfrm>
          <a:prstGeom prst="rect">
            <a:avLst/>
          </a:prstGeom>
          <a:noFill/>
          <a:extLst>
            <a:ext uri="{909E8E84-426E-40DD-AFC4-6F175D3DCCD1}">
              <a14:hiddenFill xmlns:a14="http://schemas.microsoft.com/office/drawing/2010/main">
                <a:solidFill>
                  <a:srgbClr val="FFFFFF"/>
                </a:solidFill>
              </a14:hiddenFill>
            </a:ext>
          </a:extLst>
        </p:spPr>
      </p:pic>
      <p:sp>
        <p:nvSpPr>
          <p:cNvPr id="11273" name="Line 9"/>
          <p:cNvSpPr>
            <a:spLocks noChangeShapeType="1"/>
          </p:cNvSpPr>
          <p:nvPr/>
        </p:nvSpPr>
        <p:spPr bwMode="auto">
          <a:xfrm>
            <a:off x="2895600" y="4724400"/>
            <a:ext cx="0" cy="2133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4" name="Line 10"/>
          <p:cNvSpPr>
            <a:spLocks noChangeShapeType="1"/>
          </p:cNvSpPr>
          <p:nvPr/>
        </p:nvSpPr>
        <p:spPr bwMode="auto">
          <a:xfrm>
            <a:off x="5867400" y="4724400"/>
            <a:ext cx="0" cy="2133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5" name="Line 11"/>
          <p:cNvSpPr>
            <a:spLocks noChangeShapeType="1"/>
          </p:cNvSpPr>
          <p:nvPr/>
        </p:nvSpPr>
        <p:spPr bwMode="auto">
          <a:xfrm>
            <a:off x="2895600" y="4724400"/>
            <a:ext cx="29718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276" name="Picture 12" descr="Captions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438400" cy="1619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par>
                                <p:cTn id="7" presetID="64" presetClass="path" presetSubtype="0" accel="50000" decel="50000" fill="hold" nodeType="withEffect">
                                  <p:stCondLst>
                                    <p:cond delay="0"/>
                                  </p:stCondLst>
                                  <p:childTnLst>
                                    <p:animMotion origin="layout" path="M 0.09132 0.30856 L 0.09132 0.06412 " pathEditMode="relative" rAng="0" ptsTypes="AA">
                                      <p:cBhvr>
                                        <p:cTn id="8" dur="500" fill="hold"/>
                                        <p:tgtEl>
                                          <p:spTgt spid="11269"/>
                                        </p:tgtEl>
                                        <p:attrNameLst>
                                          <p:attrName>ppt_x</p:attrName>
                                          <p:attrName>ppt_y</p:attrName>
                                        </p:attrNameLst>
                                      </p:cBhvr>
                                      <p:rCtr x="0" y="-12222"/>
                                    </p:animMotion>
                                  </p:childTnLst>
                                </p:cTn>
                              </p:par>
                            </p:childTnLst>
                          </p:cTn>
                        </p:par>
                        <p:par>
                          <p:cTn id="9" fill="hold" nodeType="afterGroup">
                            <p:stCondLst>
                              <p:cond delay="500"/>
                            </p:stCondLst>
                            <p:childTnLst>
                              <p:par>
                                <p:cTn id="10" presetID="0" presetClass="path" presetSubtype="0" accel="50000" decel="50000" fill="hold" nodeType="afterEffect">
                                  <p:stCondLst>
                                    <p:cond delay="0"/>
                                  </p:stCondLst>
                                  <p:childTnLst>
                                    <p:animMotion origin="layout" path="M 0.09132 0.06412 C 0.09827 0.05046 0.10539 0.03703 0.09132 0.02592 C 0.07726 0.01481 0.02118 0.00162 0.00799 -0.00255 " pathEditMode="relative" rAng="0" ptsTypes="aaA">
                                      <p:cBhvr>
                                        <p:cTn id="11" dur="500" fill="hold"/>
                                        <p:tgtEl>
                                          <p:spTgt spid="11269"/>
                                        </p:tgtEl>
                                        <p:attrNameLst>
                                          <p:attrName>ppt_x</p:attrName>
                                          <p:attrName>ppt_y</p:attrName>
                                        </p:attrNameLst>
                                      </p:cBhvr>
                                      <p:rCtr x="-3472" y="-3333"/>
                                    </p:animMotion>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par>
                                <p:cTn id="15" presetID="0" presetClass="path" presetSubtype="0" accel="50000" decel="50000" fill="hold" grpId="1" nodeType="withEffect">
                                  <p:stCondLst>
                                    <p:cond delay="0"/>
                                  </p:stCondLst>
                                  <p:childTnLst>
                                    <p:animMotion origin="layout" path="M -3.33333E-6 0.24444 L -3.33333E-6 1.11111E-6 " pathEditMode="relative" ptsTypes="AA">
                                      <p:cBhvr>
                                        <p:cTn id="16" dur="1000" fill="hold"/>
                                        <p:tgtEl>
                                          <p:spTgt spid="11270"/>
                                        </p:tgtEl>
                                        <p:attrNameLst>
                                          <p:attrName>ppt_x</p:attrName>
                                          <p:attrName>ppt_y</p:attrName>
                                        </p:attrNameLst>
                                      </p:cBhvr>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xit" presetSubtype="2" fill="hold" nodeType="clickEffect">
                                  <p:stCondLst>
                                    <p:cond delay="0"/>
                                  </p:stCondLst>
                                  <p:childTnLst>
                                    <p:anim calcmode="lin" valueType="num">
                                      <p:cBhvr additive="base">
                                        <p:cTn id="20" dur="500"/>
                                        <p:tgtEl>
                                          <p:spTgt spid="11268"/>
                                        </p:tgtEl>
                                        <p:attrNameLst>
                                          <p:attrName>ppt_x</p:attrName>
                                        </p:attrNameLst>
                                      </p:cBhvr>
                                      <p:tavLst>
                                        <p:tav tm="0">
                                          <p:val>
                                            <p:strVal val="ppt_x"/>
                                          </p:val>
                                        </p:tav>
                                        <p:tav tm="100000">
                                          <p:val>
                                            <p:strVal val="1+ppt_w/2"/>
                                          </p:val>
                                        </p:tav>
                                      </p:tavLst>
                                    </p:anim>
                                    <p:anim calcmode="lin" valueType="num">
                                      <p:cBhvr additive="base">
                                        <p:cTn id="21" dur="500"/>
                                        <p:tgtEl>
                                          <p:spTgt spid="11268"/>
                                        </p:tgtEl>
                                        <p:attrNameLst>
                                          <p:attrName>ppt_y</p:attrName>
                                        </p:attrNameLst>
                                      </p:cBhvr>
                                      <p:tavLst>
                                        <p:tav tm="0">
                                          <p:val>
                                            <p:strVal val="ppt_y"/>
                                          </p:val>
                                        </p:tav>
                                        <p:tav tm="100000">
                                          <p:val>
                                            <p:strVal val="ppt_y"/>
                                          </p:val>
                                        </p:tav>
                                      </p:tavLst>
                                    </p:anim>
                                    <p:set>
                                      <p:cBhvr>
                                        <p:cTn id="22" dur="1" fill="hold">
                                          <p:stCondLst>
                                            <p:cond delay="499"/>
                                          </p:stCondLst>
                                        </p:cTn>
                                        <p:tgtEl>
                                          <p:spTgt spid="11268"/>
                                        </p:tgtEl>
                                        <p:attrNameLst>
                                          <p:attrName>style.visibility</p:attrName>
                                        </p:attrNameLst>
                                      </p:cBhvr>
                                      <p:to>
                                        <p:strVal val="hidden"/>
                                      </p:to>
                                    </p:se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11271"/>
                                        </p:tgtEl>
                                        <p:attrNameLst>
                                          <p:attrName>style.visibility</p:attrName>
                                        </p:attrNameLst>
                                      </p:cBhvr>
                                      <p:to>
                                        <p:strVal val="visible"/>
                                      </p:to>
                                    </p:set>
                                    <p:animEffect transition="in" filter="dissolve">
                                      <p:cBhvr>
                                        <p:cTn id="26" dur="1000"/>
                                        <p:tgtEl>
                                          <p:spTgt spid="112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2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27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xit" presetSubtype="0" fill="hold" nodeType="clickEffect">
                                  <p:stCondLst>
                                    <p:cond delay="0"/>
                                  </p:stCondLst>
                                  <p:childTnLst>
                                    <p:animEffect transition="out" filter="dissolve">
                                      <p:cBhvr>
                                        <p:cTn id="38" dur="1000"/>
                                        <p:tgtEl>
                                          <p:spTgt spid="11271"/>
                                        </p:tgtEl>
                                      </p:cBhvr>
                                    </p:animEffect>
                                    <p:set>
                                      <p:cBhvr>
                                        <p:cTn id="39" dur="1" fill="hold">
                                          <p:stCondLst>
                                            <p:cond delay="999"/>
                                          </p:stCondLst>
                                        </p:cTn>
                                        <p:tgtEl>
                                          <p:spTgt spid="11271"/>
                                        </p:tgtEl>
                                        <p:attrNameLst>
                                          <p:attrName>style.visibility</p:attrName>
                                        </p:attrNameLst>
                                      </p:cBhvr>
                                      <p:to>
                                        <p:strVal val="hidden"/>
                                      </p:to>
                                    </p:set>
                                  </p:childTnLst>
                                </p:cTn>
                              </p:par>
                            </p:childTnLst>
                          </p:cTn>
                        </p:par>
                        <p:par>
                          <p:cTn id="40" fill="hold" nodeType="afterGroup">
                            <p:stCondLst>
                              <p:cond delay="1000"/>
                            </p:stCondLst>
                            <p:childTnLst>
                              <p:par>
                                <p:cTn id="41" presetID="9" presetClass="entr" presetSubtype="0" fill="hold" nodeType="afterEffect">
                                  <p:stCondLst>
                                    <p:cond delay="0"/>
                                  </p:stCondLst>
                                  <p:childTnLst>
                                    <p:set>
                                      <p:cBhvr>
                                        <p:cTn id="42" dur="1" fill="hold">
                                          <p:stCondLst>
                                            <p:cond delay="0"/>
                                          </p:stCondLst>
                                        </p:cTn>
                                        <p:tgtEl>
                                          <p:spTgt spid="11276"/>
                                        </p:tgtEl>
                                        <p:attrNameLst>
                                          <p:attrName>style.visibility</p:attrName>
                                        </p:attrNameLst>
                                      </p:cBhvr>
                                      <p:to>
                                        <p:strVal val="visible"/>
                                      </p:to>
                                    </p:set>
                                    <p:animEffect transition="in" filter="dissolve">
                                      <p:cBhvr>
                                        <p:cTn id="43" dur="1000"/>
                                        <p:tgtEl>
                                          <p:spTgt spid="1127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xit" presetSubtype="0" fill="hold" nodeType="clickEffect">
                                  <p:stCondLst>
                                    <p:cond delay="0"/>
                                  </p:stCondLst>
                                  <p:childTnLst>
                                    <p:animEffect transition="out" filter="dissolve">
                                      <p:cBhvr>
                                        <p:cTn id="47" dur="500"/>
                                        <p:tgtEl>
                                          <p:spTgt spid="11276"/>
                                        </p:tgtEl>
                                      </p:cBhvr>
                                    </p:animEffect>
                                    <p:set>
                                      <p:cBhvr>
                                        <p:cTn id="48" dur="1" fill="hold">
                                          <p:stCondLst>
                                            <p:cond delay="499"/>
                                          </p:stCondLst>
                                        </p:cTn>
                                        <p:tgtEl>
                                          <p:spTgt spid="11276"/>
                                        </p:tgtEl>
                                        <p:attrNameLst>
                                          <p:attrName>style.visibility</p:attrName>
                                        </p:attrNameLst>
                                      </p:cBhvr>
                                      <p:to>
                                        <p:strVal val="hidden"/>
                                      </p:to>
                                    </p:set>
                                  </p:childTnLst>
                                </p:cTn>
                              </p:par>
                            </p:childTnLst>
                          </p:cTn>
                        </p:par>
                        <p:par>
                          <p:cTn id="49" fill="hold" nodeType="afterGroup">
                            <p:stCondLst>
                              <p:cond delay="500"/>
                            </p:stCondLst>
                            <p:childTnLst>
                              <p:par>
                                <p:cTn id="50" presetID="9" presetClass="entr" presetSubtype="0" fill="hold" nodeType="afterEffect">
                                  <p:stCondLst>
                                    <p:cond delay="0"/>
                                  </p:stCondLst>
                                  <p:childTnLst>
                                    <p:set>
                                      <p:cBhvr>
                                        <p:cTn id="51" dur="1" fill="hold">
                                          <p:stCondLst>
                                            <p:cond delay="0"/>
                                          </p:stCondLst>
                                        </p:cTn>
                                        <p:tgtEl>
                                          <p:spTgt spid="11277"/>
                                        </p:tgtEl>
                                        <p:attrNameLst>
                                          <p:attrName>style.visibility</p:attrName>
                                        </p:attrNameLst>
                                      </p:cBhvr>
                                      <p:to>
                                        <p:strVal val="visible"/>
                                      </p:to>
                                    </p:set>
                                    <p:animEffect transition="in" filter="dissolve">
                                      <p:cBhvr>
                                        <p:cTn id="52" dur="500"/>
                                        <p:tgtEl>
                                          <p:spTgt spid="11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0" grpId="1" animBg="1"/>
      <p:bldP spid="11273" grpId="0" animBg="1"/>
      <p:bldP spid="11274" grpId="0" animBg="1"/>
      <p:bldP spid="112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33400"/>
            <a:ext cx="2911475" cy="411162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Adam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1228725" cy="3082925"/>
          </a:xfrm>
          <a:prstGeom prst="rect">
            <a:avLst/>
          </a:prstGeom>
          <a:noFill/>
          <a:extLst>
            <a:ext uri="{909E8E84-426E-40DD-AFC4-6F175D3DCCD1}">
              <a14:hiddenFill xmlns:a14="http://schemas.microsoft.com/office/drawing/2010/main">
                <a:solidFill>
                  <a:srgbClr val="FFFFFF"/>
                </a:solidFill>
              </a14:hiddenFill>
            </a:ext>
          </a:extLst>
        </p:spPr>
      </p:pic>
      <p:sp>
        <p:nvSpPr>
          <p:cNvPr id="12293" name="Line 5"/>
          <p:cNvSpPr>
            <a:spLocks noChangeShapeType="1"/>
          </p:cNvSpPr>
          <p:nvPr/>
        </p:nvSpPr>
        <p:spPr bwMode="auto">
          <a:xfrm>
            <a:off x="0" y="4724400"/>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Line 7"/>
          <p:cNvSpPr>
            <a:spLocks noChangeShapeType="1"/>
          </p:cNvSpPr>
          <p:nvPr/>
        </p:nvSpPr>
        <p:spPr bwMode="auto">
          <a:xfrm>
            <a:off x="2895600" y="4724400"/>
            <a:ext cx="0" cy="2133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Line 8"/>
          <p:cNvSpPr>
            <a:spLocks noChangeShapeType="1"/>
          </p:cNvSpPr>
          <p:nvPr/>
        </p:nvSpPr>
        <p:spPr bwMode="auto">
          <a:xfrm>
            <a:off x="5867400" y="4724400"/>
            <a:ext cx="0" cy="2133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Line 9"/>
          <p:cNvSpPr>
            <a:spLocks noChangeShapeType="1"/>
          </p:cNvSpPr>
          <p:nvPr/>
        </p:nvSpPr>
        <p:spPr bwMode="auto">
          <a:xfrm>
            <a:off x="2895600" y="4724400"/>
            <a:ext cx="29718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300" name="Picture 12" descr="10 Command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57200"/>
            <a:ext cx="2946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Captions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336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2303" name="Picture 15" descr="Captions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990600"/>
            <a:ext cx="22352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305" name="Picture 17" descr="Captions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76200"/>
            <a:ext cx="3048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300"/>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1007 0.64444 C -0.00973 0.62685 -0.00764 0.61806 -0.00625 0.6088 C -0.00365 0.5919 -0.00174 0.57269 0.00069 0.55394 C 0.00156 0.54699 0.0026 0.5419 0.00347 0.53449 C 0.0052 0.52037 0.00659 0.50255 0.00798 0.48472 C 0.00885 0.47292 0.01007 0.46296 0.01076 0.44954 C 0.01111 0.44074 0.01145 0.43148 0.01198 0.42292 C 0.0125 0.41319 0.01319 0.40417 0.01371 0.39468 C 0.01441 0.38472 0.01458 0.37384 0.0151 0.36435 C 0.0151 0.36181 0.0151 0.35833 0.01527 0.35556 C 0.01545 0.35394 0.01579 0.35394 0.01579 0.35208 C 0.01597 0.34884 0.01632 0.34167 0.01632 0.3419 C 0.01614 0.32431 0.01614 0.30718 0.01597 0.29005 C 0.01597 0.2787 0.01527 0.26898 0.01493 0.25833 C 0.01475 0.25255 0.01475 0.2463 0.01458 0.24074 C 0.01458 0.23727 0.01423 0.23472 0.01406 0.23171 C 0.01354 0.22014 0.01336 0.20718 0.0125 0.1963 C 0.01232 0.18449 0.0118 0.17292 0.01111 0.16435 C 0.01059 0.14745 0.0092 0.1375 0.00816 0.12361 C 0.00781 0.11597 0.00746 0.10787 0.00677 0.10231 C 0.00642 0.09282 0.00677 0.10069 0.0059 0.09005 C 0.00555 0.08657 0.00538 0.08102 0.0052 0.07778 C 0.00486 0.07546 0.00468 0.07431 0.00451 0.07245 C 0.00434 0.07037 0.00416 0.06759 0.00399 0.06528 C 0.00329 0.05671 0.00277 0.04745 0.00225 0.03889 C 0.00139 0.02546 0.00347 0.04398 0.00139 0.02269 C 0.00086 0.0169 3.88889E-6 0.00903 3.88889E-6 5.55112E-17 " pathEditMode="relative" rAng="0" ptsTypes="ffffffffffffffffffffffffffA">
                                      <p:cBhvr>
                                        <p:cTn id="8" dur="500" fill="hold"/>
                                        <p:tgtEl>
                                          <p:spTgt spid="12300"/>
                                        </p:tgtEl>
                                        <p:attrNameLst>
                                          <p:attrName>ppt_x</p:attrName>
                                          <p:attrName>ppt_y</p:attrName>
                                        </p:attrNameLst>
                                      </p:cBhvr>
                                      <p:rCtr x="1319" y="-32222"/>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2301"/>
                                        </p:tgtEl>
                                        <p:attrNameLst>
                                          <p:attrName>style.visibility</p:attrName>
                                        </p:attrNameLst>
                                      </p:cBhvr>
                                      <p:to>
                                        <p:strVal val="visible"/>
                                      </p:to>
                                    </p:set>
                                    <p:animEffect transition="in" filter="dissolve">
                                      <p:cBhvr>
                                        <p:cTn id="13" dur="1000"/>
                                        <p:tgtEl>
                                          <p:spTgt spid="1230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0" presetClass="path" presetSubtype="0" accel="50000" decel="50000" fill="hold" nodeType="clickEffect">
                                  <p:stCondLst>
                                    <p:cond delay="0"/>
                                  </p:stCondLst>
                                  <p:childTnLst>
                                    <p:animMotion origin="layout" path="M -1.11111E-6 5.55112E-17 C 0.00399 0.0375 -0.01944 0.1037 0.00972 0.11667 C 0.01563 0.14028 0.0132 0.18773 0.01389 0.20556 C 0.01424 0.21667 0.01597 0.22778 0.01667 0.23889 C 0.01806 0.29352 0.01945 0.31181 0.01667 0.37222 C 0.01632 0.37986 0.01007 0.38634 0.0125 0.39259 " pathEditMode="relative" rAng="0" ptsTypes="fffffA">
                                      <p:cBhvr>
                                        <p:cTn id="17" dur="1000" fill="hold"/>
                                        <p:tgtEl>
                                          <p:spTgt spid="12300"/>
                                        </p:tgtEl>
                                        <p:attrNameLst>
                                          <p:attrName>ppt_x</p:attrName>
                                          <p:attrName>ppt_y</p:attrName>
                                        </p:attrNameLst>
                                      </p:cBhvr>
                                      <p:rCtr x="0" y="19630"/>
                                    </p:animMotion>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2303"/>
                                        </p:tgtEl>
                                        <p:attrNameLst>
                                          <p:attrName>style.visibility</p:attrName>
                                        </p:attrNameLst>
                                      </p:cBhvr>
                                      <p:to>
                                        <p:strVal val="visible"/>
                                      </p:to>
                                    </p:set>
                                    <p:animEffect transition="in" filter="dissolve">
                                      <p:cBhvr>
                                        <p:cTn id="22" dur="1000"/>
                                        <p:tgtEl>
                                          <p:spTgt spid="123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xit" presetSubtype="0" fill="hold" nodeType="clickEffect">
                                  <p:stCondLst>
                                    <p:cond delay="0"/>
                                  </p:stCondLst>
                                  <p:childTnLst>
                                    <p:animEffect transition="out" filter="dissolve">
                                      <p:cBhvr>
                                        <p:cTn id="26" dur="1000"/>
                                        <p:tgtEl>
                                          <p:spTgt spid="12301"/>
                                        </p:tgtEl>
                                      </p:cBhvr>
                                    </p:animEffect>
                                    <p:set>
                                      <p:cBhvr>
                                        <p:cTn id="27" dur="1" fill="hold">
                                          <p:stCondLst>
                                            <p:cond delay="999"/>
                                          </p:stCondLst>
                                        </p:cTn>
                                        <p:tgtEl>
                                          <p:spTgt spid="12301"/>
                                        </p:tgtEl>
                                        <p:attrNameLst>
                                          <p:attrName>style.visibility</p:attrName>
                                        </p:attrNameLst>
                                      </p:cBhvr>
                                      <p:to>
                                        <p:strVal val="hidden"/>
                                      </p:to>
                                    </p:set>
                                  </p:childTnLst>
                                </p:cTn>
                              </p:par>
                              <p:par>
                                <p:cTn id="28" presetID="9" presetClass="exit" presetSubtype="0" fill="hold" nodeType="withEffect">
                                  <p:stCondLst>
                                    <p:cond delay="0"/>
                                  </p:stCondLst>
                                  <p:childTnLst>
                                    <p:animEffect transition="out" filter="dissolve">
                                      <p:cBhvr>
                                        <p:cTn id="29" dur="1000"/>
                                        <p:tgtEl>
                                          <p:spTgt spid="12303"/>
                                        </p:tgtEl>
                                      </p:cBhvr>
                                    </p:animEffect>
                                    <p:set>
                                      <p:cBhvr>
                                        <p:cTn id="30" dur="1" fill="hold">
                                          <p:stCondLst>
                                            <p:cond delay="999"/>
                                          </p:stCondLst>
                                        </p:cTn>
                                        <p:tgtEl>
                                          <p:spTgt spid="12303"/>
                                        </p:tgtEl>
                                        <p:attrNameLst>
                                          <p:attrName>style.visibility</p:attrName>
                                        </p:attrNameLst>
                                      </p:cBhvr>
                                      <p:to>
                                        <p:strVal val="hidden"/>
                                      </p:to>
                                    </p:set>
                                  </p:childTnLst>
                                </p:cTn>
                              </p:par>
                            </p:childTnLst>
                          </p:cTn>
                        </p:par>
                        <p:par>
                          <p:cTn id="31" fill="hold" nodeType="afterGroup">
                            <p:stCondLst>
                              <p:cond delay="1000"/>
                            </p:stCondLst>
                            <p:childTnLst>
                              <p:par>
                                <p:cTn id="32" presetID="9" presetClass="entr" presetSubtype="0" fill="hold" nodeType="afterEffect">
                                  <p:stCondLst>
                                    <p:cond delay="0"/>
                                  </p:stCondLst>
                                  <p:childTnLst>
                                    <p:set>
                                      <p:cBhvr>
                                        <p:cTn id="33" dur="1" fill="hold">
                                          <p:stCondLst>
                                            <p:cond delay="0"/>
                                          </p:stCondLst>
                                        </p:cTn>
                                        <p:tgtEl>
                                          <p:spTgt spid="12305"/>
                                        </p:tgtEl>
                                        <p:attrNameLst>
                                          <p:attrName>style.visibility</p:attrName>
                                        </p:attrNameLst>
                                      </p:cBhvr>
                                      <p:to>
                                        <p:strVal val="visible"/>
                                      </p:to>
                                    </p:set>
                                    <p:animEffect transition="in" filter="dissolve">
                                      <p:cBhvr>
                                        <p:cTn id="34" dur="1000"/>
                                        <p:tgtEl>
                                          <p:spTgt spid="1230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xit" presetSubtype="0" fill="hold" nodeType="clickEffect">
                                  <p:stCondLst>
                                    <p:cond delay="0"/>
                                  </p:stCondLst>
                                  <p:childTnLst>
                                    <p:animEffect transition="out" filter="dissolve">
                                      <p:cBhvr>
                                        <p:cTn id="38" dur="1000"/>
                                        <p:tgtEl>
                                          <p:spTgt spid="12305"/>
                                        </p:tgtEl>
                                      </p:cBhvr>
                                    </p:animEffect>
                                    <p:set>
                                      <p:cBhvr>
                                        <p:cTn id="39" dur="1" fill="hold">
                                          <p:stCondLst>
                                            <p:cond delay="999"/>
                                          </p:stCondLst>
                                        </p:cTn>
                                        <p:tgtEl>
                                          <p:spTgt spid="12305"/>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xit" presetSubtype="4" fill="hold" nodeType="clickEffect">
                                  <p:stCondLst>
                                    <p:cond delay="0"/>
                                  </p:stCondLst>
                                  <p:childTnLst>
                                    <p:anim calcmode="lin" valueType="num">
                                      <p:cBhvr additive="base">
                                        <p:cTn id="43" dur="500"/>
                                        <p:tgtEl>
                                          <p:spTgt spid="12300"/>
                                        </p:tgtEl>
                                        <p:attrNameLst>
                                          <p:attrName>ppt_x</p:attrName>
                                        </p:attrNameLst>
                                      </p:cBhvr>
                                      <p:tavLst>
                                        <p:tav tm="0">
                                          <p:val>
                                            <p:strVal val="ppt_x"/>
                                          </p:val>
                                        </p:tav>
                                        <p:tav tm="100000">
                                          <p:val>
                                            <p:strVal val="ppt_x"/>
                                          </p:val>
                                        </p:tav>
                                      </p:tavLst>
                                    </p:anim>
                                    <p:anim calcmode="lin" valueType="num">
                                      <p:cBhvr additive="base">
                                        <p:cTn id="44" dur="500"/>
                                        <p:tgtEl>
                                          <p:spTgt spid="12300"/>
                                        </p:tgtEl>
                                        <p:attrNameLst>
                                          <p:attrName>ppt_y</p:attrName>
                                        </p:attrNameLst>
                                      </p:cBhvr>
                                      <p:tavLst>
                                        <p:tav tm="0">
                                          <p:val>
                                            <p:strVal val="ppt_y"/>
                                          </p:val>
                                        </p:tav>
                                        <p:tav tm="100000">
                                          <p:val>
                                            <p:strVal val="1+ppt_h/2"/>
                                          </p:val>
                                        </p:tav>
                                      </p:tavLst>
                                    </p:anim>
                                    <p:set>
                                      <p:cBhvr>
                                        <p:cTn id="45" dur="1" fill="hold">
                                          <p:stCondLst>
                                            <p:cond delay="499"/>
                                          </p:stCondLst>
                                        </p:cTn>
                                        <p:tgtEl>
                                          <p:spTgt spid="123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2681</TotalTime>
  <Words>89</Words>
  <Application>Microsoft Office PowerPoint</Application>
  <PresentationFormat>On-screen Show (4:3)</PresentationFormat>
  <Paragraphs>2</Paragraphs>
  <Slides>15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GoTab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tsmith</cp:lastModifiedBy>
  <cp:revision>29</cp:revision>
  <dcterms:created xsi:type="dcterms:W3CDTF">2009-07-17T00:48:16Z</dcterms:created>
  <dcterms:modified xsi:type="dcterms:W3CDTF">2012-04-06T00:52:10Z</dcterms:modified>
</cp:coreProperties>
</file>