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78" r:id="rId2"/>
    <p:sldId id="281" r:id="rId3"/>
    <p:sldId id="526" r:id="rId4"/>
    <p:sldId id="528" r:id="rId5"/>
    <p:sldId id="527" r:id="rId6"/>
    <p:sldId id="529" r:id="rId7"/>
    <p:sldId id="530" r:id="rId8"/>
    <p:sldId id="531" r:id="rId9"/>
    <p:sldId id="532" r:id="rId10"/>
    <p:sldId id="533" r:id="rId11"/>
    <p:sldId id="534" r:id="rId12"/>
    <p:sldId id="535" r:id="rId13"/>
    <p:sldId id="537" r:id="rId14"/>
    <p:sldId id="536" r:id="rId15"/>
    <p:sldId id="538" r:id="rId16"/>
    <p:sldId id="539" r:id="rId17"/>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585600"/>
    <a:srgbClr val="FFFFA7"/>
    <a:srgbClr val="706D00"/>
    <a:srgbClr val="9E9A00"/>
    <a:srgbClr val="868889"/>
    <a:srgbClr val="858688"/>
    <a:srgbClr val="5D5D5D"/>
    <a:srgbClr val="A2A27C"/>
    <a:srgbClr val="8485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78985" autoAdjust="0"/>
  </p:normalViewPr>
  <p:slideViewPr>
    <p:cSldViewPr snapToGrid="0">
      <p:cViewPr>
        <p:scale>
          <a:sx n="50" d="100"/>
          <a:sy n="50" d="100"/>
        </p:scale>
        <p:origin x="300" y="13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3/3/2018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1036290" rtl="0" eaLnBrk="1" latinLnBrk="0" hangingPunct="1">
      <a:defRPr sz="1360" kern="1200">
        <a:solidFill>
          <a:schemeClr val="tx1"/>
        </a:solidFill>
        <a:latin typeface="+mn-lt"/>
        <a:ea typeface="+mn-ea"/>
        <a:cs typeface="+mn-cs"/>
      </a:defRPr>
    </a:lvl1pPr>
    <a:lvl2pPr marL="518145" algn="l" defTabSz="1036290" rtl="0" eaLnBrk="1" latinLnBrk="0" hangingPunct="1">
      <a:defRPr sz="1360" kern="1200">
        <a:solidFill>
          <a:schemeClr val="tx1"/>
        </a:solidFill>
        <a:latin typeface="+mn-lt"/>
        <a:ea typeface="+mn-ea"/>
        <a:cs typeface="+mn-cs"/>
      </a:defRPr>
    </a:lvl2pPr>
    <a:lvl3pPr marL="1036290" algn="l" defTabSz="1036290" rtl="0" eaLnBrk="1" latinLnBrk="0" hangingPunct="1">
      <a:defRPr sz="1360" kern="1200">
        <a:solidFill>
          <a:schemeClr val="tx1"/>
        </a:solidFill>
        <a:latin typeface="+mn-lt"/>
        <a:ea typeface="+mn-ea"/>
        <a:cs typeface="+mn-cs"/>
      </a:defRPr>
    </a:lvl3pPr>
    <a:lvl4pPr marL="1554434" algn="l" defTabSz="1036290" rtl="0" eaLnBrk="1" latinLnBrk="0" hangingPunct="1">
      <a:defRPr sz="1360" kern="1200">
        <a:solidFill>
          <a:schemeClr val="tx1"/>
        </a:solidFill>
        <a:latin typeface="+mn-lt"/>
        <a:ea typeface="+mn-ea"/>
        <a:cs typeface="+mn-cs"/>
      </a:defRPr>
    </a:lvl4pPr>
    <a:lvl5pPr marL="2072579" algn="l" defTabSz="1036290" rtl="0" eaLnBrk="1" latinLnBrk="0" hangingPunct="1">
      <a:defRPr sz="1360" kern="1200">
        <a:solidFill>
          <a:schemeClr val="tx1"/>
        </a:solidFill>
        <a:latin typeface="+mn-lt"/>
        <a:ea typeface="+mn-ea"/>
        <a:cs typeface="+mn-cs"/>
      </a:defRPr>
    </a:lvl5pPr>
    <a:lvl6pPr marL="2590724" algn="l" defTabSz="1036290" rtl="0" eaLnBrk="1" latinLnBrk="0" hangingPunct="1">
      <a:defRPr sz="1360" kern="1200">
        <a:solidFill>
          <a:schemeClr val="tx1"/>
        </a:solidFill>
        <a:latin typeface="+mn-lt"/>
        <a:ea typeface="+mn-ea"/>
        <a:cs typeface="+mn-cs"/>
      </a:defRPr>
    </a:lvl6pPr>
    <a:lvl7pPr marL="3108869" algn="l" defTabSz="1036290" rtl="0" eaLnBrk="1" latinLnBrk="0" hangingPunct="1">
      <a:defRPr sz="1360" kern="1200">
        <a:solidFill>
          <a:schemeClr val="tx1"/>
        </a:solidFill>
        <a:latin typeface="+mn-lt"/>
        <a:ea typeface="+mn-ea"/>
        <a:cs typeface="+mn-cs"/>
      </a:defRPr>
    </a:lvl7pPr>
    <a:lvl8pPr marL="3627013" algn="l" defTabSz="1036290" rtl="0" eaLnBrk="1" latinLnBrk="0" hangingPunct="1">
      <a:defRPr sz="1360" kern="1200">
        <a:solidFill>
          <a:schemeClr val="tx1"/>
        </a:solidFill>
        <a:latin typeface="+mn-lt"/>
        <a:ea typeface="+mn-ea"/>
        <a:cs typeface="+mn-cs"/>
      </a:defRPr>
    </a:lvl8pPr>
    <a:lvl9pPr marL="4145158" algn="l" defTabSz="1036290" rtl="0" eaLnBrk="1" latinLnBrk="0" hangingPunct="1">
      <a:defRPr sz="13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4</a:t>
            </a:fld>
            <a:endParaRPr lang="en-US"/>
          </a:p>
        </p:txBody>
      </p:sp>
    </p:spTree>
    <p:extLst>
      <p:ext uri="{BB962C8B-B14F-4D97-AF65-F5344CB8AC3E}">
        <p14:creationId xmlns:p14="http://schemas.microsoft.com/office/powerpoint/2010/main" val="287466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7</a:t>
            </a:fld>
            <a:endParaRPr lang="en-US"/>
          </a:p>
        </p:txBody>
      </p:sp>
    </p:spTree>
    <p:extLst>
      <p:ext uri="{BB962C8B-B14F-4D97-AF65-F5344CB8AC3E}">
        <p14:creationId xmlns:p14="http://schemas.microsoft.com/office/powerpoint/2010/main" val="372158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8</a:t>
            </a:fld>
            <a:endParaRPr lang="en-US"/>
          </a:p>
        </p:txBody>
      </p:sp>
    </p:spTree>
    <p:extLst>
      <p:ext uri="{BB962C8B-B14F-4D97-AF65-F5344CB8AC3E}">
        <p14:creationId xmlns:p14="http://schemas.microsoft.com/office/powerpoint/2010/main" val="284582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9</a:t>
            </a:fld>
            <a:endParaRPr lang="en-US"/>
          </a:p>
        </p:txBody>
      </p:sp>
    </p:spTree>
    <p:extLst>
      <p:ext uri="{BB962C8B-B14F-4D97-AF65-F5344CB8AC3E}">
        <p14:creationId xmlns:p14="http://schemas.microsoft.com/office/powerpoint/2010/main" val="37939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12</a:t>
            </a:fld>
            <a:endParaRPr lang="en-US"/>
          </a:p>
        </p:txBody>
      </p:sp>
    </p:spTree>
    <p:extLst>
      <p:ext uri="{BB962C8B-B14F-4D97-AF65-F5344CB8AC3E}">
        <p14:creationId xmlns:p14="http://schemas.microsoft.com/office/powerpoint/2010/main" val="24204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13</a:t>
            </a:fld>
            <a:endParaRPr lang="en-US"/>
          </a:p>
        </p:txBody>
      </p:sp>
    </p:spTree>
    <p:extLst>
      <p:ext uri="{BB962C8B-B14F-4D97-AF65-F5344CB8AC3E}">
        <p14:creationId xmlns:p14="http://schemas.microsoft.com/office/powerpoint/2010/main" val="372871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14</a:t>
            </a:fld>
            <a:endParaRPr lang="en-US"/>
          </a:p>
        </p:txBody>
      </p:sp>
    </p:spTree>
    <p:extLst>
      <p:ext uri="{BB962C8B-B14F-4D97-AF65-F5344CB8AC3E}">
        <p14:creationId xmlns:p14="http://schemas.microsoft.com/office/powerpoint/2010/main" val="134328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15</a:t>
            </a:fld>
            <a:endParaRPr lang="en-US"/>
          </a:p>
        </p:txBody>
      </p:sp>
    </p:spTree>
    <p:extLst>
      <p:ext uri="{BB962C8B-B14F-4D97-AF65-F5344CB8AC3E}">
        <p14:creationId xmlns:p14="http://schemas.microsoft.com/office/powerpoint/2010/main" val="259278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16</a:t>
            </a:fld>
            <a:endParaRPr lang="en-US"/>
          </a:p>
        </p:txBody>
      </p:sp>
    </p:spTree>
    <p:extLst>
      <p:ext uri="{BB962C8B-B14F-4D97-AF65-F5344CB8AC3E}">
        <p14:creationId xmlns:p14="http://schemas.microsoft.com/office/powerpoint/2010/main" val="281176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80353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2833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51445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57340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640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45376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899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16424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48962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28230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3/3/2018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61809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5CD36B61-649A-4EDD-BF2D-8D18F49DFD63}" type="datetimeFigureOut">
              <a:rPr lang="en-US" smtClean="0"/>
              <a:t>3/3/2018</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4855446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Led by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580293" y="344461"/>
            <a:ext cx="12921822"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800"/>
              </a:spcAft>
              <a:buClr>
                <a:srgbClr val="FFFF99"/>
              </a:buClr>
              <a:buSzPct val="90000"/>
            </a:pPr>
            <a:r>
              <a:rPr lang="en-US" sz="5500" b="1" dirty="0" smtClean="0">
                <a:solidFill>
                  <a:schemeClr val="bg1"/>
                </a:solidFill>
                <a:effectLst>
                  <a:glow rad="114300">
                    <a:srgbClr val="585600">
                      <a:alpha val="75000"/>
                    </a:srgbClr>
                  </a:glow>
                  <a:outerShdw blurRad="38100" dist="38100" dir="2700000" algn="tl">
                    <a:schemeClr val="tx1">
                      <a:alpha val="60000"/>
                    </a:schemeClr>
                  </a:outerShdw>
                </a:effectLst>
              </a:rPr>
              <a:t>Being </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led by the Spirit is explained </a:t>
            </a:r>
            <a:r>
              <a:rPr lang="en-US" sz="5500" b="1" dirty="0" smtClean="0">
                <a:solidFill>
                  <a:schemeClr val="bg1"/>
                </a:solidFill>
                <a:effectLst>
                  <a:glow rad="114300">
                    <a:srgbClr val="585600">
                      <a:alpha val="75000"/>
                    </a:srgbClr>
                  </a:glow>
                  <a:outerShdw blurRad="38100" dist="38100" dir="2700000" algn="tl">
                    <a:schemeClr val="tx1">
                      <a:alpha val="60000"/>
                    </a:schemeClr>
                  </a:outerShdw>
                </a:effectLst>
              </a:rPr>
              <a:t>as: </a:t>
            </a:r>
            <a:endParaRPr lang="en-US" sz="5500" b="1" dirty="0">
              <a:solidFill>
                <a:schemeClr val="bg1"/>
              </a:solidFill>
              <a:effectLst>
                <a:glow rad="114300">
                  <a:srgbClr val="585600">
                    <a:alpha val="75000"/>
                  </a:srgbClr>
                </a:glow>
                <a:outerShdw blurRad="38100" dist="38100" dir="2700000" algn="tl">
                  <a:schemeClr val="tx1">
                    <a:alpha val="60000"/>
                  </a:schemeClr>
                </a:outerShdw>
              </a:effectLst>
            </a:endParaRPr>
          </a:p>
          <a:p>
            <a:pPr marL="685800" indent="-685800" algn="l">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585600">
                      <a:alpha val="75000"/>
                    </a:srgbClr>
                  </a:glow>
                  <a:outerShdw blurRad="38100" dist="38100" dir="2700000" algn="tl">
                    <a:schemeClr val="tx1">
                      <a:alpha val="60000"/>
                    </a:schemeClr>
                  </a:outerShdw>
                </a:effectLst>
              </a:rPr>
              <a:t>Our </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mind being </a:t>
            </a:r>
            <a:r>
              <a:rPr lang="en-US" sz="5500" b="1" dirty="0">
                <a:solidFill>
                  <a:srgbClr val="FFFF99"/>
                </a:solidFill>
                <a:effectLst>
                  <a:glow rad="114300">
                    <a:srgbClr val="585600">
                      <a:alpha val="75000"/>
                    </a:srgbClr>
                  </a:glow>
                  <a:outerShdw blurRad="38100" dist="38100" dir="2700000" algn="tl">
                    <a:schemeClr val="tx1">
                      <a:alpha val="60000"/>
                    </a:schemeClr>
                  </a:outerShdw>
                </a:effectLst>
              </a:rPr>
              <a:t>controlled</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 by the Holy Spirit (brings life and peace)</a:t>
            </a:r>
          </a:p>
          <a:p>
            <a:pPr marL="685800" indent="-685800" algn="l">
              <a:spcBef>
                <a:spcPts val="0"/>
              </a:spcBef>
              <a:spcAft>
                <a:spcPts val="1800"/>
              </a:spcAft>
              <a:buClr>
                <a:srgbClr val="FFFF99"/>
              </a:buClr>
              <a:buSzPct val="90000"/>
              <a:buFont typeface="Arial" panose="020B0604020202020204" pitchFamily="34" charset="0"/>
              <a:buChar char="►"/>
            </a:pPr>
            <a:r>
              <a:rPr lang="en-US" sz="5500" b="1" dirty="0">
                <a:solidFill>
                  <a:schemeClr val="bg1"/>
                </a:solidFill>
                <a:effectLst>
                  <a:glow rad="114300">
                    <a:srgbClr val="585600">
                      <a:alpha val="75000"/>
                    </a:srgbClr>
                  </a:glow>
                  <a:outerShdw blurRad="38100" dist="38100" dir="2700000" algn="tl">
                    <a:schemeClr val="tx1">
                      <a:alpha val="60000"/>
                    </a:schemeClr>
                  </a:outerShdw>
                </a:effectLst>
              </a:rPr>
              <a:t>O</a:t>
            </a:r>
            <a:r>
              <a:rPr lang="en-US" sz="5500" b="1" dirty="0" smtClean="0">
                <a:solidFill>
                  <a:schemeClr val="bg1"/>
                </a:solidFill>
                <a:effectLst>
                  <a:glow rad="114300">
                    <a:srgbClr val="585600">
                      <a:alpha val="75000"/>
                    </a:srgbClr>
                  </a:glow>
                  <a:outerShdw blurRad="38100" dist="38100" dir="2700000" algn="tl">
                    <a:schemeClr val="tx1">
                      <a:alpha val="60000"/>
                    </a:schemeClr>
                  </a:outerShdw>
                </a:effectLst>
              </a:rPr>
              <a:t>bligation </a:t>
            </a:r>
            <a:r>
              <a:rPr lang="en-US" sz="5500" b="1" dirty="0">
                <a:solidFill>
                  <a:srgbClr val="FFFF99"/>
                </a:solidFill>
                <a:effectLst>
                  <a:glow rad="114300">
                    <a:srgbClr val="585600">
                      <a:alpha val="75000"/>
                    </a:srgbClr>
                  </a:glow>
                  <a:outerShdw blurRad="38100" dist="38100" dir="2700000" algn="tl">
                    <a:schemeClr val="tx1">
                      <a:alpha val="60000"/>
                    </a:schemeClr>
                  </a:outerShdw>
                </a:effectLst>
              </a:rPr>
              <a:t>to live according to </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the Spirit</a:t>
            </a:r>
          </a:p>
          <a:p>
            <a:pPr marL="685800" indent="-685800" algn="l">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585600">
                      <a:alpha val="75000"/>
                    </a:srgbClr>
                  </a:glow>
                  <a:outerShdw blurRad="38100" dist="38100" dir="2700000" algn="tl">
                    <a:schemeClr val="tx1">
                      <a:alpha val="60000"/>
                    </a:schemeClr>
                  </a:outerShdw>
                </a:effectLst>
              </a:rPr>
              <a:t>Moved </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by the Spirit </a:t>
            </a:r>
            <a:r>
              <a:rPr lang="en-US" sz="5500" b="1" dirty="0">
                <a:solidFill>
                  <a:srgbClr val="FFFF99"/>
                </a:solidFill>
                <a:effectLst>
                  <a:glow rad="114300">
                    <a:srgbClr val="585600">
                      <a:alpha val="75000"/>
                    </a:srgbClr>
                  </a:glow>
                  <a:outerShdw blurRad="38100" dist="38100" dir="2700000" algn="tl">
                    <a:schemeClr val="tx1">
                      <a:alpha val="60000"/>
                    </a:schemeClr>
                  </a:outerShdw>
                </a:effectLst>
              </a:rPr>
              <a:t>to be </a:t>
            </a:r>
            <a:r>
              <a:rPr lang="en-US" sz="5500" b="1" i="1" dirty="0">
                <a:solidFill>
                  <a:srgbClr val="FFFF99"/>
                </a:solidFill>
                <a:effectLst>
                  <a:glow rad="114300">
                    <a:srgbClr val="585600">
                      <a:alpha val="75000"/>
                    </a:srgbClr>
                  </a:glow>
                  <a:outerShdw blurRad="38100" dist="38100" dir="2700000" algn="tl">
                    <a:schemeClr val="tx1">
                      <a:alpha val="60000"/>
                    </a:schemeClr>
                  </a:outerShdw>
                </a:effectLst>
              </a:rPr>
              <a:t>killing</a:t>
            </a:r>
            <a:r>
              <a:rPr lang="en-US" sz="5500" b="1" dirty="0">
                <a:solidFill>
                  <a:srgbClr val="FFFF99"/>
                </a:solidFill>
                <a:effectLst>
                  <a:glow rad="114300">
                    <a:srgbClr val="585600">
                      <a:alpha val="75000"/>
                    </a:srgbClr>
                  </a:glow>
                  <a:outerShdw blurRad="38100" dist="38100" dir="2700000" algn="tl">
                    <a:schemeClr val="tx1">
                      <a:alpha val="60000"/>
                    </a:schemeClr>
                  </a:outerShdw>
                </a:effectLst>
              </a:rPr>
              <a:t> </a:t>
            </a:r>
            <a:r>
              <a:rPr lang="en-US" sz="5500" b="1" dirty="0" smtClean="0">
                <a:solidFill>
                  <a:srgbClr val="FFFF99"/>
                </a:solidFill>
                <a:effectLst>
                  <a:glow rad="114300">
                    <a:srgbClr val="585600">
                      <a:alpha val="75000"/>
                    </a:srgbClr>
                  </a:glow>
                  <a:outerShdw blurRad="38100" dist="38100" dir="2700000" algn="tl">
                    <a:schemeClr val="tx1">
                      <a:alpha val="60000"/>
                    </a:schemeClr>
                  </a:outerShdw>
                </a:effectLst>
              </a:rPr>
              <a:t>sin</a:t>
            </a:r>
          </a:p>
          <a:p>
            <a:pPr marL="685800" indent="-685800" algn="l">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585600">
                      <a:alpha val="75000"/>
                    </a:srgbClr>
                  </a:glow>
                  <a:outerShdw blurRad="38100" dist="38100" dir="2700000" algn="tl">
                    <a:schemeClr val="tx1">
                      <a:alpha val="60000"/>
                    </a:schemeClr>
                  </a:outerShdw>
                </a:effectLst>
              </a:rPr>
              <a:t>Leading </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us into war with our sin</a:t>
            </a:r>
          </a:p>
        </p:txBody>
      </p:sp>
    </p:spTree>
    <p:extLst>
      <p:ext uri="{BB962C8B-B14F-4D97-AF65-F5344CB8AC3E}">
        <p14:creationId xmlns:p14="http://schemas.microsoft.com/office/powerpoint/2010/main" val="354956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580292" y="133350"/>
            <a:ext cx="13059507" cy="6100161"/>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1200"/>
              </a:spcAft>
              <a:buClr>
                <a:srgbClr val="FFFF99"/>
              </a:buClr>
              <a:buSzPct val="90000"/>
              <a:buFont typeface="Arial" panose="020B0604020202020204" pitchFamily="34" charset="0"/>
              <a:buChar char="►"/>
            </a:pPr>
            <a:r>
              <a:rPr lang="en-US" sz="5500" b="1" dirty="0" err="1" smtClean="0">
                <a:solidFill>
                  <a:schemeClr val="bg1"/>
                </a:solidFill>
                <a:effectLst>
                  <a:glow rad="114300">
                    <a:srgbClr val="585600">
                      <a:alpha val="75000"/>
                    </a:srgbClr>
                  </a:glow>
                  <a:outerShdw blurRad="38100" dist="38100" dir="2700000" algn="tl">
                    <a:schemeClr val="tx1">
                      <a:alpha val="60000"/>
                    </a:schemeClr>
                  </a:outerShdw>
                </a:effectLst>
              </a:rPr>
              <a:t>Sonship</a:t>
            </a:r>
            <a:r>
              <a:rPr lang="en-US" sz="5500" b="1" i="1" dirty="0" smtClean="0">
                <a:solidFill>
                  <a:schemeClr val="bg1"/>
                </a:solidFill>
                <a:effectLst>
                  <a:glow rad="114300">
                    <a:srgbClr val="585600">
                      <a:alpha val="75000"/>
                    </a:srgbClr>
                  </a:glow>
                  <a:outerShdw blurRad="38100" dist="38100" dir="2700000" algn="tl">
                    <a:schemeClr val="tx1">
                      <a:alpha val="60000"/>
                    </a:schemeClr>
                  </a:outerShdw>
                </a:effectLst>
              </a:rPr>
              <a:t>!</a:t>
            </a:r>
            <a:endParaRPr lang="en-US" sz="5500" b="1" dirty="0" smtClean="0">
              <a:solidFill>
                <a:schemeClr val="bg1"/>
              </a:solidFill>
              <a:effectLst>
                <a:glow rad="114300">
                  <a:srgbClr val="585600">
                    <a:alpha val="75000"/>
                  </a:srgbClr>
                </a:glow>
                <a:outerShdw blurRad="38100" dist="38100" dir="2700000" algn="tl">
                  <a:schemeClr val="tx1">
                    <a:alpha val="60000"/>
                  </a:schemeClr>
                </a:outerShdw>
              </a:effectLst>
            </a:endParaRPr>
          </a:p>
          <a:p>
            <a:pPr marL="685800" indent="-685800" algn="l">
              <a:spcBef>
                <a:spcPts val="0"/>
              </a:spcBef>
              <a:spcAft>
                <a:spcPts val="600"/>
              </a:spcAft>
              <a:buClr>
                <a:srgbClr val="FFFF99"/>
              </a:buClr>
              <a:buSzPct val="100000"/>
              <a:buFont typeface="Calibri" panose="020F0502020204030204" pitchFamily="34" charset="0"/>
              <a:buChar char="●"/>
            </a:pP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lost </a:t>
            </a:r>
            <a:r>
              <a:rPr lang="en-US" sz="5100" b="1" dirty="0">
                <a:solidFill>
                  <a:schemeClr val="bg1"/>
                </a:solidFill>
                <a:effectLst>
                  <a:glow rad="114300">
                    <a:srgbClr val="585600">
                      <a:alpha val="75000"/>
                    </a:srgbClr>
                  </a:glow>
                  <a:outerShdw blurRad="38100" dist="38100" dir="2700000" algn="tl">
                    <a:schemeClr val="tx1">
                      <a:alpha val="60000"/>
                    </a:schemeClr>
                  </a:outerShdw>
                </a:effectLst>
              </a:rPr>
              <a:t>all rights to </a:t>
            </a: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old family; gained </a:t>
            </a:r>
            <a:r>
              <a:rPr lang="en-US" sz="5100" b="1" dirty="0">
                <a:solidFill>
                  <a:schemeClr val="bg1"/>
                </a:solidFill>
                <a:effectLst>
                  <a:glow rad="114300">
                    <a:srgbClr val="585600">
                      <a:alpha val="75000"/>
                    </a:srgbClr>
                  </a:glow>
                  <a:outerShdw blurRad="38100" dist="38100" dir="2700000" algn="tl">
                    <a:schemeClr val="tx1">
                      <a:alpha val="60000"/>
                    </a:schemeClr>
                  </a:outerShdw>
                </a:effectLst>
              </a:rPr>
              <a:t>all the rights of a fully legitimate son in </a:t>
            </a: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new family</a:t>
            </a:r>
          </a:p>
          <a:p>
            <a:pPr marL="685800" indent="-685800" algn="l">
              <a:spcBef>
                <a:spcPts val="0"/>
              </a:spcBef>
              <a:spcAft>
                <a:spcPts val="600"/>
              </a:spcAft>
              <a:buClr>
                <a:srgbClr val="FFFF99"/>
              </a:buClr>
              <a:buSzPct val="100000"/>
              <a:buFont typeface="Calibri" panose="020F0502020204030204" pitchFamily="34" charset="0"/>
              <a:buChar char="●"/>
            </a:pP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became </a:t>
            </a:r>
            <a:r>
              <a:rPr lang="en-US" sz="5100" b="1" dirty="0">
                <a:solidFill>
                  <a:schemeClr val="bg1"/>
                </a:solidFill>
                <a:effectLst>
                  <a:glow rad="114300">
                    <a:srgbClr val="585600">
                      <a:alpha val="75000"/>
                    </a:srgbClr>
                  </a:glow>
                  <a:outerShdw blurRad="38100" dist="38100" dir="2700000" algn="tl">
                    <a:schemeClr val="tx1">
                      <a:alpha val="60000"/>
                    </a:schemeClr>
                  </a:outerShdw>
                </a:effectLst>
              </a:rPr>
              <a:t>heir to his new father’s </a:t>
            </a: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estate</a:t>
            </a:r>
          </a:p>
          <a:p>
            <a:pPr marL="685800" indent="-685800" algn="l">
              <a:spcBef>
                <a:spcPts val="0"/>
              </a:spcBef>
              <a:spcAft>
                <a:spcPts val="600"/>
              </a:spcAft>
              <a:buClr>
                <a:srgbClr val="FFFF99"/>
              </a:buClr>
              <a:buSzPct val="100000"/>
              <a:buFont typeface="Calibri" panose="020F0502020204030204" pitchFamily="34" charset="0"/>
              <a:buChar char="●"/>
            </a:pP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the </a:t>
            </a:r>
            <a:r>
              <a:rPr lang="en-US" sz="5100" b="1" dirty="0">
                <a:solidFill>
                  <a:schemeClr val="bg1"/>
                </a:solidFill>
                <a:effectLst>
                  <a:glow rad="114300">
                    <a:srgbClr val="585600">
                      <a:alpha val="75000"/>
                    </a:srgbClr>
                  </a:glow>
                  <a:outerShdw blurRad="38100" dist="38100" dir="2700000" algn="tl">
                    <a:schemeClr val="tx1">
                      <a:alpha val="60000"/>
                    </a:schemeClr>
                  </a:outerShdw>
                </a:effectLst>
              </a:rPr>
              <a:t>old life of the adopted person was completely wiped out. </a:t>
            </a: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Legally</a:t>
            </a:r>
            <a:r>
              <a:rPr lang="en-US" sz="5100" b="1" dirty="0">
                <a:solidFill>
                  <a:schemeClr val="bg1"/>
                </a:solidFill>
                <a:effectLst>
                  <a:glow rad="114300">
                    <a:srgbClr val="585600">
                      <a:alpha val="75000"/>
                    </a:srgbClr>
                  </a:glow>
                  <a:outerShdw blurRad="38100" dist="38100" dir="2700000" algn="tl">
                    <a:schemeClr val="tx1">
                      <a:alpha val="60000"/>
                    </a:schemeClr>
                  </a:outerShdw>
                </a:effectLst>
              </a:rPr>
              <a:t>, all debts were </a:t>
            </a: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cancelled as </a:t>
            </a:r>
            <a:r>
              <a:rPr lang="en-US" sz="5100" b="1" dirty="0">
                <a:solidFill>
                  <a:schemeClr val="bg1"/>
                </a:solidFill>
                <a:effectLst>
                  <a:glow rad="114300">
                    <a:srgbClr val="585600">
                      <a:alpha val="75000"/>
                    </a:srgbClr>
                  </a:glow>
                  <a:outerShdw blurRad="38100" dist="38100" dir="2700000" algn="tl">
                    <a:schemeClr val="tx1">
                      <a:alpha val="60000"/>
                    </a:schemeClr>
                  </a:outerShdw>
                </a:effectLst>
              </a:rPr>
              <a:t>though they had never </a:t>
            </a: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been  </a:t>
            </a:r>
          </a:p>
          <a:p>
            <a:pPr marL="685800" indent="-685800" algn="l">
              <a:spcBef>
                <a:spcPts val="0"/>
              </a:spcBef>
              <a:spcAft>
                <a:spcPts val="600"/>
              </a:spcAft>
              <a:buClr>
                <a:srgbClr val="FFFF99"/>
              </a:buClr>
              <a:buSzPct val="100000"/>
              <a:buFont typeface="Calibri" panose="020F0502020204030204" pitchFamily="34" charset="0"/>
              <a:buChar char="●"/>
            </a:pP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He </a:t>
            </a:r>
            <a:r>
              <a:rPr lang="en-US" sz="5100" b="1" dirty="0">
                <a:solidFill>
                  <a:schemeClr val="bg1"/>
                </a:solidFill>
                <a:effectLst>
                  <a:glow rad="114300">
                    <a:srgbClr val="585600">
                      <a:alpha val="75000"/>
                    </a:srgbClr>
                  </a:glow>
                  <a:outerShdw blurRad="38100" dist="38100" dir="2700000" algn="tl">
                    <a:schemeClr val="tx1">
                      <a:alpha val="60000"/>
                    </a:schemeClr>
                  </a:outerShdw>
                </a:effectLst>
              </a:rPr>
              <a:t>took his new father’s </a:t>
            </a:r>
            <a:r>
              <a:rPr lang="en-US" sz="5100" b="1" dirty="0" smtClean="0">
                <a:solidFill>
                  <a:schemeClr val="bg1"/>
                </a:solidFill>
                <a:effectLst>
                  <a:glow rad="114300">
                    <a:srgbClr val="585600">
                      <a:alpha val="75000"/>
                    </a:srgbClr>
                  </a:glow>
                  <a:outerShdw blurRad="38100" dist="38100" dir="2700000" algn="tl">
                    <a:schemeClr val="tx1">
                      <a:alpha val="60000"/>
                    </a:schemeClr>
                  </a:outerShdw>
                </a:effectLst>
              </a:rPr>
              <a:t>name</a:t>
            </a:r>
            <a:endParaRPr lang="en-US" sz="5100" b="1" dirty="0">
              <a:solidFill>
                <a:schemeClr val="bg1"/>
              </a:solidFill>
              <a:effectLst>
                <a:glow rad="114300">
                  <a:srgbClr val="585600">
                    <a:alpha val="75000"/>
                  </a:srgbClr>
                </a:glow>
                <a:outerShdw blurRad="38100" dist="38100" dir="2700000" algn="tl">
                  <a:schemeClr val="tx1">
                    <a:alpha val="60000"/>
                  </a:schemeClr>
                </a:outerShdw>
              </a:effectLst>
            </a:endParaRPr>
          </a:p>
        </p:txBody>
      </p:sp>
      <p:sp>
        <p:nvSpPr>
          <p:cNvPr id="2" name="TextBox 1"/>
          <p:cNvSpPr txBox="1"/>
          <p:nvPr/>
        </p:nvSpPr>
        <p:spPr>
          <a:xfrm>
            <a:off x="3981450" y="57150"/>
            <a:ext cx="7943850" cy="1215717"/>
          </a:xfrm>
          <a:prstGeom prst="rect">
            <a:avLst/>
          </a:prstGeom>
          <a:noFill/>
        </p:spPr>
        <p:txBody>
          <a:bodyPr wrap="square" rtlCol="0">
            <a:spAutoFit/>
          </a:bodyPr>
          <a:lstStyle/>
          <a:p>
            <a:r>
              <a:rPr lang="en-US" sz="5500" b="1" dirty="0">
                <a:solidFill>
                  <a:schemeClr val="bg1"/>
                </a:solidFill>
                <a:effectLst>
                  <a:glow rad="114300">
                    <a:srgbClr val="585600">
                      <a:alpha val="75000"/>
                    </a:srgbClr>
                  </a:glow>
                  <a:outerShdw blurRad="38100" dist="38100" dir="2700000" algn="tl">
                    <a:schemeClr val="tx1">
                      <a:alpha val="60000"/>
                    </a:schemeClr>
                  </a:outerShdw>
                </a:effectLst>
              </a:rPr>
              <a:t>(</a:t>
            </a:r>
            <a:r>
              <a:rPr lang="en-US" sz="5500" b="1" dirty="0">
                <a:solidFill>
                  <a:srgbClr val="FFFF99"/>
                </a:solidFill>
                <a:effectLst>
                  <a:glow rad="114300">
                    <a:srgbClr val="585600">
                      <a:alpha val="75000"/>
                    </a:srgbClr>
                  </a:glow>
                  <a:outerShdw blurRad="38100" dist="38100" dir="2700000" algn="tl">
                    <a:schemeClr val="tx1">
                      <a:alpha val="60000"/>
                    </a:schemeClr>
                  </a:outerShdw>
                </a:effectLst>
              </a:rPr>
              <a:t>position</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 and </a:t>
            </a:r>
            <a:r>
              <a:rPr lang="en-US" sz="5500" b="1" dirty="0">
                <a:solidFill>
                  <a:srgbClr val="FFFF99"/>
                </a:solidFill>
                <a:effectLst>
                  <a:glow rad="114300">
                    <a:srgbClr val="585600">
                      <a:alpha val="75000"/>
                    </a:srgbClr>
                  </a:glow>
                  <a:outerShdw blurRad="38100" dist="38100" dir="2700000" algn="tl">
                    <a:schemeClr val="tx1">
                      <a:alpha val="60000"/>
                    </a:schemeClr>
                  </a:outerShdw>
                </a:effectLst>
              </a:rPr>
              <a:t>relationship</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a:t>
            </a:r>
          </a:p>
          <a:p>
            <a:endParaRPr lang="en-US" dirty="0"/>
          </a:p>
        </p:txBody>
      </p:sp>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Led by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268754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279981"/>
            <a:ext cx="13502114" cy="1281404"/>
            <a:chOff x="0" y="6338596"/>
            <a:chExt cx="13502114" cy="1281404"/>
          </a:xfrm>
        </p:grpSpPr>
        <p:sp>
          <p:nvSpPr>
            <p:cNvPr id="14" name="Rectangle 13"/>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8" name="Content Placeholder 3"/>
          <p:cNvSpPr txBox="1">
            <a:spLocks/>
          </p:cNvSpPr>
          <p:nvPr/>
        </p:nvSpPr>
        <p:spPr>
          <a:xfrm>
            <a:off x="580292" y="172378"/>
            <a:ext cx="12921822" cy="6217012"/>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buClr>
                <a:srgbClr val="92D050"/>
              </a:buClr>
              <a:buSzPct val="100000"/>
            </a:pPr>
            <a:r>
              <a:rPr lang="en-US" sz="4800" b="1" baseline="30000" dirty="0">
                <a:solidFill>
                  <a:schemeClr val="bg1"/>
                </a:solidFill>
                <a:effectLst>
                  <a:glow rad="114300">
                    <a:srgbClr val="585600">
                      <a:alpha val="75000"/>
                    </a:srgbClr>
                  </a:glow>
                  <a:outerShdw blurRad="63500" dist="63500" dir="2700000" algn="tl">
                    <a:schemeClr val="tx1">
                      <a:alpha val="60000"/>
                    </a:schemeClr>
                  </a:outerShdw>
                </a:effectLst>
              </a:rPr>
              <a:t>10</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 …</a:t>
            </a:r>
            <a:r>
              <a:rPr lang="en-US" sz="4800" b="1" dirty="0">
                <a:solidFill>
                  <a:srgbClr val="FFFF99"/>
                </a:solidFill>
                <a:effectLst>
                  <a:glow rad="114300">
                    <a:srgbClr val="585600">
                      <a:alpha val="75000"/>
                    </a:srgbClr>
                  </a:glow>
                  <a:outerShdw blurRad="63500" dist="63500" dir="2700000" algn="tl">
                    <a:schemeClr val="tx1">
                      <a:alpha val="60000"/>
                    </a:schemeClr>
                  </a:outerShdw>
                </a:effectLst>
              </a:rPr>
              <a:t>The Spirit searches all things, even the deep things of God</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 </a:t>
            </a:r>
            <a:r>
              <a:rPr lang="en-US" sz="4800" b="1" baseline="30000" dirty="0">
                <a:solidFill>
                  <a:schemeClr val="bg1"/>
                </a:solidFill>
                <a:effectLst>
                  <a:glow rad="114300">
                    <a:srgbClr val="585600">
                      <a:alpha val="75000"/>
                    </a:srgbClr>
                  </a:glow>
                  <a:outerShdw blurRad="63500" dist="63500" dir="2700000" algn="tl">
                    <a:schemeClr val="tx1">
                      <a:alpha val="60000"/>
                    </a:schemeClr>
                  </a:outerShdw>
                </a:effectLst>
              </a:rPr>
              <a:t>11</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 For who knows a person’s thoughts except their own spirit within them? In the same way no one </a:t>
            </a:r>
            <a:r>
              <a:rPr lang="en-US" sz="4800" b="1" dirty="0">
                <a:solidFill>
                  <a:srgbClr val="FFFF99"/>
                </a:solidFill>
                <a:effectLst>
                  <a:glow rad="114300">
                    <a:srgbClr val="585600">
                      <a:alpha val="75000"/>
                    </a:srgbClr>
                  </a:glow>
                  <a:outerShdw blurRad="63500" dist="63500" dir="2700000" algn="tl">
                    <a:schemeClr val="tx1">
                      <a:alpha val="60000"/>
                    </a:schemeClr>
                  </a:outerShdw>
                </a:effectLst>
              </a:rPr>
              <a:t>knows the thoughts of God </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except the Spirit of God. </a:t>
            </a:r>
            <a:r>
              <a:rPr lang="en-US" sz="4800" b="1" baseline="30000" dirty="0">
                <a:solidFill>
                  <a:schemeClr val="bg1"/>
                </a:solidFill>
                <a:effectLst>
                  <a:glow rad="114300">
                    <a:srgbClr val="585600">
                      <a:alpha val="75000"/>
                    </a:srgbClr>
                  </a:glow>
                  <a:outerShdw blurRad="63500" dist="63500" dir="2700000" algn="tl">
                    <a:schemeClr val="tx1">
                      <a:alpha val="60000"/>
                    </a:schemeClr>
                  </a:outerShdw>
                </a:effectLst>
              </a:rPr>
              <a:t>12</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 What we have received is not the spirit of the world, but the Spirit who is from God, so </a:t>
            </a:r>
            <a:r>
              <a:rPr lang="en-US" sz="4800" b="1" dirty="0">
                <a:solidFill>
                  <a:srgbClr val="FFFF99"/>
                </a:solidFill>
                <a:effectLst>
                  <a:glow rad="114300">
                    <a:srgbClr val="585600">
                      <a:alpha val="75000"/>
                    </a:srgbClr>
                  </a:glow>
                  <a:outerShdw blurRad="63500" dist="63500" dir="2700000" algn="tl">
                    <a:schemeClr val="tx1">
                      <a:alpha val="60000"/>
                    </a:schemeClr>
                  </a:outerShdw>
                </a:effectLst>
              </a:rPr>
              <a:t>that we may understand what God has freely given us</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 </a:t>
            </a:r>
            <a:r>
              <a:rPr lang="en-US" sz="4800" b="1" baseline="30000" dirty="0">
                <a:solidFill>
                  <a:schemeClr val="bg1"/>
                </a:solidFill>
                <a:effectLst>
                  <a:glow rad="114300">
                    <a:srgbClr val="585600">
                      <a:alpha val="75000"/>
                    </a:srgbClr>
                  </a:glow>
                  <a:outerShdw blurRad="63500" dist="63500" dir="2700000" algn="tl">
                    <a:schemeClr val="tx1">
                      <a:alpha val="60000"/>
                    </a:schemeClr>
                  </a:outerShdw>
                </a:effectLst>
              </a:rPr>
              <a:t>13</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 This is what we speak, not in words taught us by human wisdom but in words taught by the Spirit, </a:t>
            </a:r>
            <a:endParaRPr lang="en-US" sz="4800" b="1" dirty="0">
              <a:solidFill>
                <a:schemeClr val="bg1"/>
              </a:solidFill>
              <a:effectLst>
                <a:glow rad="114300">
                  <a:srgbClr val="1F4E79"/>
                </a:glow>
                <a:outerShdw blurRad="38100" dist="38100" dir="2700000" algn="tl">
                  <a:schemeClr val="tx1">
                    <a:alpha val="65000"/>
                  </a:schemeClr>
                </a:outerShdw>
              </a:effectLst>
            </a:endParaRPr>
          </a:p>
        </p:txBody>
      </p:sp>
      <p:sp>
        <p:nvSpPr>
          <p:cNvPr id="9"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1 </a:t>
            </a:r>
            <a:r>
              <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Corinthians 2:10-16</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202276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279981"/>
            <a:ext cx="13502114" cy="1281404"/>
            <a:chOff x="0" y="6338596"/>
            <a:chExt cx="13502114" cy="1281404"/>
          </a:xfrm>
        </p:grpSpPr>
        <p:sp>
          <p:nvSpPr>
            <p:cNvPr id="14" name="Rectangle 13"/>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8" name="Content Placeholder 3"/>
          <p:cNvSpPr txBox="1">
            <a:spLocks/>
          </p:cNvSpPr>
          <p:nvPr/>
        </p:nvSpPr>
        <p:spPr>
          <a:xfrm>
            <a:off x="580292" y="172378"/>
            <a:ext cx="12921822" cy="6217012"/>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buClr>
                <a:srgbClr val="92D050"/>
              </a:buClr>
              <a:buSzPct val="100000"/>
            </a:pPr>
            <a:r>
              <a:rPr lang="en-US" sz="4800" b="1" dirty="0">
                <a:solidFill>
                  <a:srgbClr val="FFFF99"/>
                </a:solidFill>
                <a:effectLst>
                  <a:glow rad="114300">
                    <a:srgbClr val="585600">
                      <a:alpha val="75000"/>
                    </a:srgbClr>
                  </a:glow>
                  <a:outerShdw blurRad="63500" dist="63500" dir="2700000" algn="tl">
                    <a:schemeClr val="tx1">
                      <a:alpha val="60000"/>
                    </a:schemeClr>
                  </a:outerShdw>
                </a:effectLst>
              </a:rPr>
              <a:t>explaining spiritual realities </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with Spirit-taught words. </a:t>
            </a:r>
            <a:r>
              <a:rPr lang="en-US" sz="4800" b="1" baseline="30000" dirty="0">
                <a:solidFill>
                  <a:schemeClr val="bg1"/>
                </a:solidFill>
                <a:effectLst>
                  <a:glow rad="114300">
                    <a:srgbClr val="585600">
                      <a:alpha val="75000"/>
                    </a:srgbClr>
                  </a:glow>
                  <a:outerShdw blurRad="63500" dist="63500" dir="2700000" algn="tl">
                    <a:schemeClr val="tx1">
                      <a:alpha val="60000"/>
                    </a:schemeClr>
                  </a:outerShdw>
                </a:effectLst>
              </a:rPr>
              <a:t>14</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 The person without the Spirit does not accept the things that come from the Spirit of God but considers them foolishness, and cannot understand them because they are </a:t>
            </a:r>
            <a:r>
              <a:rPr lang="en-US" sz="4800" b="1" dirty="0">
                <a:solidFill>
                  <a:srgbClr val="FFFF99"/>
                </a:solidFill>
                <a:effectLst>
                  <a:glow rad="114300">
                    <a:srgbClr val="585600">
                      <a:alpha val="75000"/>
                    </a:srgbClr>
                  </a:glow>
                  <a:outerShdw blurRad="63500" dist="63500" dir="2700000" algn="tl">
                    <a:schemeClr val="tx1">
                      <a:alpha val="60000"/>
                    </a:schemeClr>
                  </a:outerShdw>
                </a:effectLst>
              </a:rPr>
              <a:t>discerned only through the Spirit</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 </a:t>
            </a:r>
            <a:r>
              <a:rPr lang="en-US" sz="4800" b="1" baseline="30000" dirty="0">
                <a:solidFill>
                  <a:schemeClr val="bg1"/>
                </a:solidFill>
                <a:effectLst>
                  <a:glow rad="114300">
                    <a:srgbClr val="585600">
                      <a:alpha val="75000"/>
                    </a:srgbClr>
                  </a:glow>
                  <a:outerShdw blurRad="63500" dist="63500" dir="2700000" algn="tl">
                    <a:schemeClr val="tx1">
                      <a:alpha val="60000"/>
                    </a:schemeClr>
                  </a:outerShdw>
                </a:effectLst>
              </a:rPr>
              <a:t>15 </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The person with the Spirit makes judgments about all things, but such a person is not subject to merely human judgments, </a:t>
            </a:r>
            <a:r>
              <a:rPr lang="en-US" sz="4800" b="1" baseline="30000" dirty="0">
                <a:solidFill>
                  <a:schemeClr val="bg1"/>
                </a:solidFill>
                <a:effectLst>
                  <a:glow rad="114300">
                    <a:srgbClr val="585600">
                      <a:alpha val="75000"/>
                    </a:srgbClr>
                  </a:glow>
                  <a:outerShdw blurRad="63500" dist="63500" dir="2700000" algn="tl">
                    <a:schemeClr val="tx1">
                      <a:alpha val="60000"/>
                    </a:schemeClr>
                  </a:outerShdw>
                </a:effectLst>
              </a:rPr>
              <a:t>16</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 for, “Who has known the mind of the Lord so as to instruct him?” But </a:t>
            </a:r>
            <a:r>
              <a:rPr lang="en-US" sz="4800" b="1" dirty="0">
                <a:solidFill>
                  <a:srgbClr val="FFFF99"/>
                </a:solidFill>
                <a:effectLst>
                  <a:glow rad="114300">
                    <a:srgbClr val="585600">
                      <a:alpha val="75000"/>
                    </a:srgbClr>
                  </a:glow>
                  <a:outerShdw blurRad="63500" dist="63500" dir="2700000" algn="tl">
                    <a:schemeClr val="tx1">
                      <a:alpha val="60000"/>
                    </a:schemeClr>
                  </a:outerShdw>
                </a:effectLst>
              </a:rPr>
              <a:t>we have the mind of Christ</a:t>
            </a:r>
            <a:r>
              <a:rPr lang="en-US" sz="4800" b="1" dirty="0">
                <a:solidFill>
                  <a:schemeClr val="bg1"/>
                </a:solidFill>
                <a:effectLst>
                  <a:glow rad="114300">
                    <a:srgbClr val="585600">
                      <a:alpha val="75000"/>
                    </a:srgbClr>
                  </a:glow>
                  <a:outerShdw blurRad="63500" dist="63500" dir="2700000" algn="tl">
                    <a:schemeClr val="tx1">
                      <a:alpha val="60000"/>
                    </a:schemeClr>
                  </a:outerShdw>
                </a:effectLst>
              </a:rPr>
              <a:t>.</a:t>
            </a:r>
            <a:endParaRPr lang="en-US" sz="4800" b="1" dirty="0">
              <a:solidFill>
                <a:schemeClr val="bg1"/>
              </a:solidFill>
              <a:effectLst>
                <a:glow rad="114300">
                  <a:srgbClr val="1F4E79"/>
                </a:glow>
                <a:outerShdw blurRad="38100" dist="38100" dir="2700000" algn="tl">
                  <a:schemeClr val="tx1">
                    <a:alpha val="65000"/>
                  </a:schemeClr>
                </a:outerShdw>
              </a:effectLst>
            </a:endParaRPr>
          </a:p>
        </p:txBody>
      </p:sp>
      <p:sp>
        <p:nvSpPr>
          <p:cNvPr id="9"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1 </a:t>
            </a:r>
            <a:r>
              <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Corinthians 2:10-16</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26109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279981"/>
            <a:ext cx="13502114" cy="1281404"/>
            <a:chOff x="0" y="6338596"/>
            <a:chExt cx="13502114" cy="1281404"/>
          </a:xfrm>
        </p:grpSpPr>
        <p:sp>
          <p:nvSpPr>
            <p:cNvPr id="14" name="Rectangle 13"/>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8" name="Content Placeholder 3"/>
          <p:cNvSpPr txBox="1">
            <a:spLocks/>
          </p:cNvSpPr>
          <p:nvPr/>
        </p:nvSpPr>
        <p:spPr>
          <a:xfrm>
            <a:off x="580292" y="267628"/>
            <a:ext cx="12921822" cy="6217012"/>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92D050"/>
              </a:buClr>
              <a:buSzPct val="100000"/>
            </a:pP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16</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So I say, </a:t>
            </a:r>
            <a:r>
              <a:rPr lang="en-US" sz="5500" b="1" dirty="0">
                <a:solidFill>
                  <a:srgbClr val="FFFF99"/>
                </a:solidFill>
                <a:effectLst>
                  <a:glow rad="114300">
                    <a:srgbClr val="585600">
                      <a:alpha val="75000"/>
                    </a:srgbClr>
                  </a:glow>
                  <a:outerShdw blurRad="63500" dist="63500" dir="2700000" algn="tl">
                    <a:schemeClr val="tx1">
                      <a:alpha val="60000"/>
                    </a:schemeClr>
                  </a:outerShdw>
                </a:effectLst>
              </a:rPr>
              <a:t>walk by the Spirit, and you will not gratify the desires of the sinful nature</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a:t>
            </a: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17</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For the sinful nature desires what is contrary to the Spirit, and the Spirit what is contrary to the sinful nature. They are in conflict with each other, so that you do not do what you want. </a:t>
            </a: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18</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But if you are led by the Spirit, you are not under the law.</a:t>
            </a:r>
            <a:endParaRPr lang="en-US" sz="5500" b="1" dirty="0">
              <a:solidFill>
                <a:schemeClr val="bg1"/>
              </a:solidFill>
              <a:effectLst>
                <a:glow rad="114300">
                  <a:srgbClr val="1F4E79"/>
                </a:glow>
                <a:outerShdw blurRad="38100" dist="38100" dir="2700000" algn="tl">
                  <a:schemeClr val="tx1">
                    <a:alpha val="65000"/>
                  </a:schemeClr>
                </a:outerShdw>
              </a:effectLst>
            </a:endParaRPr>
          </a:p>
        </p:txBody>
      </p:sp>
      <p:sp>
        <p:nvSpPr>
          <p:cNvPr id="9"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Galatians 5:16-18</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11921069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279981"/>
            <a:ext cx="13502114" cy="1281404"/>
            <a:chOff x="0" y="6338596"/>
            <a:chExt cx="13502114" cy="1281404"/>
          </a:xfrm>
        </p:grpSpPr>
        <p:sp>
          <p:nvSpPr>
            <p:cNvPr id="14" name="Rectangle 13"/>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8" name="Content Placeholder 3"/>
          <p:cNvSpPr txBox="1">
            <a:spLocks/>
          </p:cNvSpPr>
          <p:nvPr/>
        </p:nvSpPr>
        <p:spPr>
          <a:xfrm>
            <a:off x="580292" y="267628"/>
            <a:ext cx="12921822" cy="6217012"/>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92D050"/>
              </a:buClr>
              <a:buSzPct val="100000"/>
            </a:pP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16</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So I say, walk by the Spirit, and you will not gratify the desires of the sinful nature. </a:t>
            </a: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17</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For the sinful nature desires what is contrary to the Spirit, and the Spirit what is contrary to the sinful nature. They are in conflict with each other, so that you do not do what you want. </a:t>
            </a: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18</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But </a:t>
            </a:r>
            <a:r>
              <a:rPr lang="en-US" sz="5500" b="1" dirty="0">
                <a:solidFill>
                  <a:srgbClr val="FFFF99"/>
                </a:solidFill>
                <a:effectLst>
                  <a:glow rad="114300">
                    <a:srgbClr val="585600">
                      <a:alpha val="75000"/>
                    </a:srgbClr>
                  </a:glow>
                  <a:outerShdw blurRad="63500" dist="63500" dir="2700000" algn="tl">
                    <a:schemeClr val="tx1">
                      <a:alpha val="60000"/>
                    </a:schemeClr>
                  </a:outerShdw>
                </a:effectLst>
              </a:rPr>
              <a:t>if you are led by the Spirit, you are not under the law</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a:t>
            </a:r>
            <a:endParaRPr lang="en-US" sz="5500" b="1" dirty="0">
              <a:solidFill>
                <a:schemeClr val="bg1"/>
              </a:solidFill>
              <a:effectLst>
                <a:glow rad="114300">
                  <a:srgbClr val="1F4E79"/>
                </a:glow>
                <a:outerShdw blurRad="38100" dist="38100" dir="2700000" algn="tl">
                  <a:schemeClr val="tx1">
                    <a:alpha val="65000"/>
                  </a:schemeClr>
                </a:outerShdw>
              </a:effectLst>
            </a:endParaRPr>
          </a:p>
        </p:txBody>
      </p:sp>
      <p:sp>
        <p:nvSpPr>
          <p:cNvPr id="9"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Galatians 5:16-18</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268104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279981"/>
            <a:ext cx="13502114" cy="1281404"/>
            <a:chOff x="0" y="6338596"/>
            <a:chExt cx="13502114" cy="1281404"/>
          </a:xfrm>
        </p:grpSpPr>
        <p:sp>
          <p:nvSpPr>
            <p:cNvPr id="14" name="Rectangle 13"/>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8" name="Content Placeholder 3"/>
          <p:cNvSpPr txBox="1">
            <a:spLocks/>
          </p:cNvSpPr>
          <p:nvPr/>
        </p:nvSpPr>
        <p:spPr>
          <a:xfrm>
            <a:off x="580292" y="267628"/>
            <a:ext cx="12921822" cy="6217012"/>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92D050"/>
              </a:buClr>
              <a:buSzPct val="100000"/>
            </a:pPr>
            <a:endParaRPr lang="en-US" sz="5500" b="1" dirty="0">
              <a:solidFill>
                <a:schemeClr val="bg1"/>
              </a:solidFill>
              <a:effectLst>
                <a:glow rad="114300">
                  <a:srgbClr val="1F4E79"/>
                </a:glow>
                <a:outerShdw blurRad="38100" dist="38100" dir="2700000" algn="tl">
                  <a:schemeClr val="tx1">
                    <a:alpha val="65000"/>
                  </a:schemeClr>
                </a:outerShdw>
              </a:effectLst>
            </a:endParaRPr>
          </a:p>
        </p:txBody>
      </p:sp>
      <p:sp>
        <p:nvSpPr>
          <p:cNvPr id="9" name="Title 2">
            <a:extLst>
              <a:ext uri="{FF2B5EF4-FFF2-40B4-BE49-F238E27FC236}">
                <a16:creationId xmlns:a16="http://schemas.microsoft.com/office/drawing/2014/main" id="{A3D1E900-55FD-4BB6-9505-68937E551455}"/>
              </a:ext>
            </a:extLst>
          </p:cNvPr>
          <p:cNvSpPr txBox="1">
            <a:spLocks/>
          </p:cNvSpPr>
          <p:nvPr/>
        </p:nvSpPr>
        <p:spPr>
          <a:xfrm>
            <a:off x="580292" y="6487710"/>
            <a:ext cx="7363558"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1 Corinthians 11:23-32</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378024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279981"/>
            <a:ext cx="13502114" cy="1281404"/>
            <a:chOff x="0" y="6338596"/>
            <a:chExt cx="13502114" cy="1281404"/>
          </a:xfrm>
        </p:grpSpPr>
        <p:sp>
          <p:nvSpPr>
            <p:cNvPr id="6" name="Rectangle 5"/>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7" name="Title 2"/>
          <p:cNvSpPr txBox="1">
            <a:spLocks/>
          </p:cNvSpPr>
          <p:nvPr/>
        </p:nvSpPr>
        <p:spPr>
          <a:xfrm>
            <a:off x="16449" y="200623"/>
            <a:ext cx="13801151" cy="883124"/>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6500" b="1" u="sng" dirty="0">
                <a:ln w="15875">
                  <a:noFill/>
                </a:ln>
                <a:solidFill>
                  <a:schemeClr val="bg1"/>
                </a:solidFill>
                <a:effectLst>
                  <a:glow rad="114300">
                    <a:srgbClr val="585600">
                      <a:alpha val="75000"/>
                    </a:srgbClr>
                  </a:glow>
                  <a:outerShdw blurRad="63500" dist="63500" dir="2700000" algn="tl">
                    <a:schemeClr val="tx1">
                      <a:alpha val="60000"/>
                    </a:schemeClr>
                  </a:outerShdw>
                </a:effectLst>
                <a:latin typeface="+mn-lt"/>
              </a:rPr>
              <a:t>Overview of Series</a:t>
            </a:r>
            <a:r>
              <a:rPr lang="en-US" sz="6500" b="1" dirty="0">
                <a:ln w="15875">
                  <a:noFill/>
                </a:ln>
                <a:solidFill>
                  <a:schemeClr val="bg1"/>
                </a:solidFill>
                <a:effectLst>
                  <a:glow rad="114300">
                    <a:srgbClr val="585600">
                      <a:alpha val="75000"/>
                    </a:srgbClr>
                  </a:glow>
                  <a:outerShdw blurRad="63500" dist="63500" dir="2700000" algn="tl">
                    <a:schemeClr val="tx1">
                      <a:alpha val="60000"/>
                    </a:schemeClr>
                  </a:outerShdw>
                </a:effectLst>
                <a:latin typeface="+mn-lt"/>
              </a:rPr>
              <a:t>:</a:t>
            </a:r>
            <a:endParaRPr lang="en-US" sz="6500" b="1" i="1" dirty="0">
              <a:ln w="15875">
                <a:noFill/>
              </a:ln>
              <a:solidFill>
                <a:schemeClr val="bg1"/>
              </a:solidFill>
              <a:effectLst>
                <a:glow rad="114300">
                  <a:srgbClr val="585600">
                    <a:alpha val="75000"/>
                  </a:srgbClr>
                </a:glow>
                <a:outerShdw blurRad="63500" dist="63500" dir="2700000" algn="tl">
                  <a:schemeClr val="tx1">
                    <a:alpha val="60000"/>
                  </a:schemeClr>
                </a:outerShdw>
              </a:effectLst>
              <a:latin typeface="+mn-lt"/>
            </a:endParaRPr>
          </a:p>
        </p:txBody>
      </p:sp>
      <p:sp>
        <p:nvSpPr>
          <p:cNvPr id="4" name="Content Placeholder 3"/>
          <p:cNvSpPr txBox="1">
            <a:spLocks/>
          </p:cNvSpPr>
          <p:nvPr/>
        </p:nvSpPr>
        <p:spPr>
          <a:xfrm>
            <a:off x="1309579" y="1277944"/>
            <a:ext cx="12192535" cy="4667159"/>
          </a:xfrm>
          <a:prstGeom prst="rect">
            <a:avLst/>
          </a:prstGeom>
          <a:noFill/>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360"/>
              </a:spcAft>
              <a:buClr>
                <a:srgbClr val="A6C9E8"/>
              </a:buClr>
              <a:buSzPct val="90000"/>
            </a:pPr>
            <a:r>
              <a:rPr lang="en-US" sz="6500" b="1" dirty="0">
                <a:solidFill>
                  <a:schemeClr val="bg1"/>
                </a:solidFill>
                <a:effectLst>
                  <a:glow rad="114300">
                    <a:srgbClr val="585600">
                      <a:alpha val="75000"/>
                    </a:srgbClr>
                  </a:glow>
                  <a:outerShdw blurRad="63500" dist="63500" dir="2700000" algn="tl">
                    <a:schemeClr val="tx1">
                      <a:alpha val="60000"/>
                    </a:schemeClr>
                  </a:outerShdw>
                </a:effectLst>
              </a:rPr>
              <a:t>Week </a:t>
            </a:r>
            <a:r>
              <a:rPr lang="en-US" sz="6500" b="1" dirty="0" smtClean="0">
                <a:solidFill>
                  <a:schemeClr val="bg1"/>
                </a:solidFill>
                <a:effectLst>
                  <a:glow rad="114300">
                    <a:srgbClr val="585600">
                      <a:alpha val="75000"/>
                    </a:srgbClr>
                  </a:glow>
                  <a:outerShdw blurRad="63500" dist="63500" dir="2700000" algn="tl">
                    <a:schemeClr val="tx1">
                      <a:alpha val="60000"/>
                    </a:schemeClr>
                  </a:outerShdw>
                </a:effectLst>
              </a:rPr>
              <a:t>1: Being Led by the Spirit</a:t>
            </a:r>
            <a:endParaRPr lang="en-US" sz="6500" b="1" dirty="0">
              <a:solidFill>
                <a:schemeClr val="bg1"/>
              </a:solidFill>
              <a:effectLst>
                <a:glow rad="114300">
                  <a:srgbClr val="585600">
                    <a:alpha val="75000"/>
                  </a:srgbClr>
                </a:glow>
                <a:outerShdw blurRad="63500" dist="63500" dir="2700000" algn="tl">
                  <a:schemeClr val="tx1">
                    <a:alpha val="60000"/>
                  </a:schemeClr>
                </a:outerShdw>
              </a:effectLst>
            </a:endParaRPr>
          </a:p>
          <a:p>
            <a:pPr algn="l">
              <a:lnSpc>
                <a:spcPct val="100000"/>
              </a:lnSpc>
              <a:spcBef>
                <a:spcPts val="0"/>
              </a:spcBef>
              <a:spcAft>
                <a:spcPts val="1360"/>
              </a:spcAft>
              <a:buClr>
                <a:srgbClr val="A6C9E8"/>
              </a:buClr>
              <a:buSzPct val="90000"/>
            </a:pPr>
            <a:r>
              <a:rPr lang="en-US" sz="6500" b="1" dirty="0">
                <a:solidFill>
                  <a:schemeClr val="bg1"/>
                </a:solidFill>
                <a:effectLst>
                  <a:glow rad="114300">
                    <a:srgbClr val="585600">
                      <a:alpha val="75000"/>
                    </a:srgbClr>
                  </a:glow>
                  <a:outerShdw blurRad="63500" dist="63500" dir="2700000" algn="tl">
                    <a:schemeClr val="tx1">
                      <a:alpha val="60000"/>
                    </a:schemeClr>
                  </a:outerShdw>
                </a:effectLst>
              </a:rPr>
              <a:t>Week </a:t>
            </a:r>
            <a:r>
              <a:rPr lang="en-US" sz="6500" b="1" dirty="0" smtClean="0">
                <a:solidFill>
                  <a:schemeClr val="bg1"/>
                </a:solidFill>
                <a:effectLst>
                  <a:glow rad="114300">
                    <a:srgbClr val="585600">
                      <a:alpha val="75000"/>
                    </a:srgbClr>
                  </a:glow>
                  <a:outerShdw blurRad="63500" dist="63500" dir="2700000" algn="tl">
                    <a:schemeClr val="tx1">
                      <a:alpha val="60000"/>
                    </a:schemeClr>
                  </a:outerShdw>
                </a:effectLst>
              </a:rPr>
              <a:t>2: Fruit of the Spirit</a:t>
            </a:r>
            <a:endParaRPr lang="en-US" sz="6500" b="1" dirty="0">
              <a:solidFill>
                <a:schemeClr val="bg1"/>
              </a:solidFill>
              <a:effectLst>
                <a:glow rad="114300">
                  <a:srgbClr val="585600">
                    <a:alpha val="75000"/>
                  </a:srgbClr>
                </a:glow>
                <a:outerShdw blurRad="63500" dist="63500" dir="2700000" algn="tl">
                  <a:schemeClr val="tx1">
                    <a:alpha val="60000"/>
                  </a:schemeClr>
                </a:outerShdw>
              </a:effectLst>
            </a:endParaRPr>
          </a:p>
          <a:p>
            <a:pPr algn="l">
              <a:lnSpc>
                <a:spcPct val="100000"/>
              </a:lnSpc>
              <a:spcBef>
                <a:spcPts val="0"/>
              </a:spcBef>
              <a:spcAft>
                <a:spcPts val="1360"/>
              </a:spcAft>
              <a:buClr>
                <a:srgbClr val="A6C9E8"/>
              </a:buClr>
              <a:buSzPct val="90000"/>
            </a:pPr>
            <a:r>
              <a:rPr lang="en-US" sz="6500" b="1" dirty="0">
                <a:solidFill>
                  <a:schemeClr val="bg1"/>
                </a:solidFill>
                <a:effectLst>
                  <a:glow rad="114300">
                    <a:srgbClr val="585600">
                      <a:alpha val="75000"/>
                    </a:srgbClr>
                  </a:glow>
                  <a:outerShdw blurRad="63500" dist="63500" dir="2700000" algn="tl">
                    <a:schemeClr val="tx1">
                      <a:alpha val="60000"/>
                    </a:schemeClr>
                  </a:outerShdw>
                </a:effectLst>
              </a:rPr>
              <a:t>Week </a:t>
            </a:r>
            <a:r>
              <a:rPr lang="en-US" sz="6500" b="1" dirty="0" smtClean="0">
                <a:solidFill>
                  <a:schemeClr val="bg1"/>
                </a:solidFill>
                <a:effectLst>
                  <a:glow rad="114300">
                    <a:srgbClr val="585600">
                      <a:alpha val="75000"/>
                    </a:srgbClr>
                  </a:glow>
                  <a:outerShdw blurRad="63500" dist="63500" dir="2700000" algn="tl">
                    <a:schemeClr val="tx1">
                      <a:alpha val="60000"/>
                    </a:schemeClr>
                  </a:outerShdw>
                </a:effectLst>
              </a:rPr>
              <a:t>3: In Step with the Spirit</a:t>
            </a:r>
            <a:endParaRPr lang="en-US" sz="6500" b="1" dirty="0">
              <a:solidFill>
                <a:schemeClr val="bg1"/>
              </a:solidFill>
              <a:effectLst>
                <a:glow rad="114300">
                  <a:srgbClr val="585600">
                    <a:alpha val="75000"/>
                  </a:srgbClr>
                </a:glow>
                <a:outerShdw blurRad="63500" dist="63500" dir="2700000" algn="tl">
                  <a:schemeClr val="tx1">
                    <a:alpha val="60000"/>
                  </a:schemeClr>
                </a:outerShdw>
              </a:effectLst>
            </a:endParaRPr>
          </a:p>
          <a:p>
            <a:pPr algn="l">
              <a:lnSpc>
                <a:spcPct val="100000"/>
              </a:lnSpc>
              <a:spcBef>
                <a:spcPts val="0"/>
              </a:spcBef>
              <a:spcAft>
                <a:spcPts val="1360"/>
              </a:spcAft>
              <a:buClr>
                <a:srgbClr val="A6C9E8"/>
              </a:buClr>
              <a:buSzPct val="90000"/>
            </a:pPr>
            <a:r>
              <a:rPr lang="en-US" sz="6500" b="1" dirty="0">
                <a:solidFill>
                  <a:schemeClr val="bg1"/>
                </a:solidFill>
                <a:effectLst>
                  <a:glow rad="114300">
                    <a:srgbClr val="585600">
                      <a:alpha val="75000"/>
                    </a:srgbClr>
                  </a:glow>
                  <a:outerShdw blurRad="63500" dist="63500" dir="2700000" algn="tl">
                    <a:schemeClr val="tx1">
                      <a:alpha val="60000"/>
                    </a:schemeClr>
                  </a:outerShdw>
                </a:effectLst>
              </a:rPr>
              <a:t>Week </a:t>
            </a:r>
            <a:r>
              <a:rPr lang="en-US" sz="6500" b="1" dirty="0" smtClean="0">
                <a:solidFill>
                  <a:schemeClr val="bg1"/>
                </a:solidFill>
                <a:effectLst>
                  <a:glow rad="114300">
                    <a:srgbClr val="585600">
                      <a:alpha val="75000"/>
                    </a:srgbClr>
                  </a:glow>
                  <a:outerShdw blurRad="63500" dist="63500" dir="2700000" algn="tl">
                    <a:schemeClr val="tx1">
                      <a:alpha val="60000"/>
                    </a:schemeClr>
                  </a:outerShdw>
                </a:effectLst>
              </a:rPr>
              <a:t>4: Investing in the Spirit</a:t>
            </a:r>
            <a:endParaRPr lang="en-US" sz="6500" b="1" dirty="0">
              <a:solidFill>
                <a:schemeClr val="bg1"/>
              </a:solidFill>
              <a:effectLst>
                <a:glow rad="114300">
                  <a:srgbClr val="585600">
                    <a:alpha val="75000"/>
                  </a:srgbClr>
                </a:glow>
                <a:outerShdw blurRad="63500" dist="63500" dir="2700000" algn="tl">
                  <a:schemeClr val="tx1">
                    <a:alpha val="60000"/>
                  </a:schemeClr>
                </a:outerShdw>
              </a:effectLst>
            </a:endParaRPr>
          </a:p>
          <a:p>
            <a:pPr algn="l">
              <a:spcBef>
                <a:spcPts val="0"/>
              </a:spcBef>
              <a:spcAft>
                <a:spcPts val="1360"/>
              </a:spcAft>
              <a:buClr>
                <a:srgbClr val="A6C9E8"/>
              </a:buClr>
              <a:buSzPct val="90000"/>
            </a:pPr>
            <a:endParaRPr lang="en-US" sz="5440" b="1" dirty="0">
              <a:solidFill>
                <a:schemeClr val="bg1"/>
              </a:solidFill>
              <a:effectLst>
                <a:glow rad="114300">
                  <a:srgbClr val="1F4E79"/>
                </a:glow>
                <a:outerShdw blurRad="38100" dist="38100" dir="2700000" algn="tl">
                  <a:schemeClr val="tx1">
                    <a:alpha val="65000"/>
                  </a:schemeClr>
                </a:outerShdw>
              </a:effectLst>
            </a:endParaRPr>
          </a:p>
        </p:txBody>
      </p:sp>
      <p:sp>
        <p:nvSpPr>
          <p:cNvPr id="9" name="Content Placeholder 3"/>
          <p:cNvSpPr txBox="1">
            <a:spLocks/>
          </p:cNvSpPr>
          <p:nvPr/>
        </p:nvSpPr>
        <p:spPr>
          <a:xfrm>
            <a:off x="597878" y="6329276"/>
            <a:ext cx="7156938" cy="1185640"/>
          </a:xfrm>
          <a:prstGeom prst="rect">
            <a:avLst/>
          </a:prstGeom>
          <a:noFill/>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360"/>
              </a:spcAft>
              <a:buClr>
                <a:srgbClr val="A6C9E8"/>
              </a:buClr>
              <a:buSzPct val="90000"/>
            </a:pPr>
            <a:r>
              <a:rPr lang="en-US" sz="6500" b="1" dirty="0" smtClean="0">
                <a:solidFill>
                  <a:schemeClr val="bg1"/>
                </a:solidFill>
                <a:effectLst>
                  <a:glow rad="114300">
                    <a:srgbClr val="585600">
                      <a:alpha val="75000"/>
                    </a:srgbClr>
                  </a:glow>
                  <a:outerShdw blurRad="63500" dist="63500" dir="2700000" algn="tl">
                    <a:schemeClr val="tx1">
                      <a:alpha val="60000"/>
                    </a:schemeClr>
                  </a:outerShdw>
                </a:effectLst>
              </a:rPr>
              <a:t>Galatians 5:16- 6:10</a:t>
            </a:r>
            <a:endParaRPr lang="en-US" sz="5440" b="1" dirty="0">
              <a:solidFill>
                <a:schemeClr val="bg1"/>
              </a:solidFill>
              <a:effectLst>
                <a:glow rad="114300">
                  <a:srgbClr val="585600">
                    <a:alpha val="75000"/>
                  </a:srgbClr>
                </a:glow>
                <a:outerShdw blurRad="63500" dist="63500" dir="2700000" algn="tl">
                  <a:schemeClr val="tx1">
                    <a:alpha val="60000"/>
                  </a:schemeClr>
                </a:outerShdw>
              </a:effectLst>
            </a:endParaRPr>
          </a:p>
        </p:txBody>
      </p:sp>
    </p:spTree>
    <p:extLst>
      <p:ext uri="{BB962C8B-B14F-4D97-AF65-F5344CB8AC3E}">
        <p14:creationId xmlns:p14="http://schemas.microsoft.com/office/powerpoint/2010/main" val="23084553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279981"/>
            <a:ext cx="13502114" cy="1281404"/>
            <a:chOff x="0" y="6338596"/>
            <a:chExt cx="13502114" cy="1281404"/>
          </a:xfrm>
        </p:grpSpPr>
        <p:sp>
          <p:nvSpPr>
            <p:cNvPr id="14" name="Rectangle 13"/>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8" name="Content Placeholder 3"/>
          <p:cNvSpPr txBox="1">
            <a:spLocks/>
          </p:cNvSpPr>
          <p:nvPr/>
        </p:nvSpPr>
        <p:spPr>
          <a:xfrm>
            <a:off x="580292" y="267628"/>
            <a:ext cx="12921822" cy="6217012"/>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92D050"/>
              </a:buClr>
              <a:buSzPct val="100000"/>
            </a:pP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16</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So I say, walk by the Spirit, and you will not gratify the desires of the sinful nature. </a:t>
            </a: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17</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For the sinful nature desires what is contrary to the Spirit, and the Spirit what is contrary to the sinful nature. They are in conflict with each other, so that you do not do what you want. </a:t>
            </a: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18</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But if you are </a:t>
            </a:r>
            <a:r>
              <a:rPr lang="en-US" sz="5500" b="1" dirty="0">
                <a:solidFill>
                  <a:srgbClr val="FFFF99"/>
                </a:solidFill>
                <a:effectLst>
                  <a:glow rad="114300">
                    <a:srgbClr val="585600">
                      <a:alpha val="75000"/>
                    </a:srgbClr>
                  </a:glow>
                  <a:outerShdw blurRad="63500" dist="63500" dir="2700000" algn="tl">
                    <a:schemeClr val="tx1">
                      <a:alpha val="60000"/>
                    </a:schemeClr>
                  </a:outerShdw>
                </a:effectLst>
              </a:rPr>
              <a:t>led by the Spirit</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you are not under the law.</a:t>
            </a:r>
            <a:endParaRPr lang="en-US" sz="5500" b="1" dirty="0">
              <a:solidFill>
                <a:schemeClr val="bg1"/>
              </a:solidFill>
              <a:effectLst>
                <a:glow rad="114300">
                  <a:srgbClr val="1F4E79"/>
                </a:glow>
                <a:outerShdw blurRad="38100" dist="38100" dir="2700000" algn="tl">
                  <a:schemeClr val="tx1">
                    <a:alpha val="65000"/>
                  </a:schemeClr>
                </a:outerShdw>
              </a:effectLst>
            </a:endParaRPr>
          </a:p>
        </p:txBody>
      </p:sp>
      <p:sp>
        <p:nvSpPr>
          <p:cNvPr id="9"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Galatians 5:16-18</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34324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Led by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1159727" y="344461"/>
            <a:ext cx="12342387"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1800"/>
              </a:spcAft>
              <a:buClr>
                <a:srgbClr val="FFFF99"/>
              </a:buClr>
              <a:buSzPct val="90000"/>
              <a:buFont typeface="Arial" panose="020B0604020202020204" pitchFamily="34" charset="0"/>
              <a:buChar char="►"/>
            </a:pP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It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is not the </a:t>
            </a:r>
            <a:r>
              <a:rPr lang="en-US" sz="6000" b="1" i="1" dirty="0">
                <a:solidFill>
                  <a:srgbClr val="FFFF99"/>
                </a:solidFill>
                <a:effectLst>
                  <a:glow rad="114300">
                    <a:srgbClr val="585600">
                      <a:alpha val="75000"/>
                    </a:srgbClr>
                  </a:glow>
                  <a:outerShdw blurRad="38100" dist="38100" dir="2700000" algn="tl">
                    <a:schemeClr val="tx1">
                      <a:alpha val="60000"/>
                    </a:schemeClr>
                  </a:outerShdw>
                </a:effectLst>
              </a:rPr>
              <a:t>reward</a:t>
            </a:r>
            <a:r>
              <a:rPr lang="en-US" sz="6000" b="1" dirty="0">
                <a:solidFill>
                  <a:srgbClr val="FFFF99"/>
                </a:solidFill>
                <a:effectLst>
                  <a:glow rad="114300">
                    <a:srgbClr val="585600">
                      <a:alpha val="75000"/>
                    </a:srgbClr>
                  </a:glow>
                  <a:outerShdw blurRad="38100" dist="38100" dir="2700000" algn="tl">
                    <a:schemeClr val="tx1">
                      <a:alpha val="60000"/>
                    </a:schemeClr>
                  </a:outerShdw>
                </a:effectLst>
              </a:rPr>
              <a:t>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(or result) </a:t>
            </a:r>
            <a:br>
              <a:rPr lang="en-US" sz="6000" b="1" dirty="0">
                <a:solidFill>
                  <a:schemeClr val="bg1"/>
                </a:solidFill>
                <a:effectLst>
                  <a:glow rad="114300">
                    <a:srgbClr val="585600">
                      <a:alpha val="75000"/>
                    </a:srgbClr>
                  </a:glow>
                  <a:outerShdw blurRad="38100" dist="38100" dir="2700000" algn="tl">
                    <a:schemeClr val="tx1">
                      <a:alpha val="60000"/>
                    </a:schemeClr>
                  </a:outerShdw>
                </a:effectLst>
              </a:rPr>
            </a:b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of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Spiritual attainment</a:t>
            </a:r>
          </a:p>
          <a:p>
            <a:pPr marL="685800" indent="-685800" algn="l">
              <a:spcBef>
                <a:spcPts val="0"/>
              </a:spcBef>
              <a:spcAft>
                <a:spcPts val="1800"/>
              </a:spcAft>
              <a:buClr>
                <a:srgbClr val="FFFF99"/>
              </a:buClr>
              <a:buSzPct val="90000"/>
              <a:buFont typeface="Arial" panose="020B0604020202020204" pitchFamily="34" charset="0"/>
              <a:buChar char="►"/>
            </a:pP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It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is the </a:t>
            </a:r>
            <a:r>
              <a:rPr lang="en-US" sz="6000" b="1" i="1" dirty="0">
                <a:solidFill>
                  <a:srgbClr val="FFFF99"/>
                </a:solidFill>
                <a:effectLst>
                  <a:glow rad="114300">
                    <a:srgbClr val="585600">
                      <a:alpha val="75000"/>
                    </a:srgbClr>
                  </a:glow>
                  <a:outerShdw blurRad="38100" dist="38100" dir="2700000" algn="tl">
                    <a:schemeClr val="tx1">
                      <a:alpha val="60000"/>
                    </a:schemeClr>
                  </a:outerShdw>
                </a:effectLst>
              </a:rPr>
              <a:t>condition</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 of </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r>
            <a:b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b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Spiritual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attainment</a:t>
            </a:r>
          </a:p>
          <a:p>
            <a:pPr marL="685800" indent="-685800" algn="l">
              <a:spcBef>
                <a:spcPts val="0"/>
              </a:spcBef>
              <a:spcAft>
                <a:spcPts val="1800"/>
              </a:spcAft>
              <a:buClr>
                <a:srgbClr val="FFFF99"/>
              </a:buClr>
              <a:buSzPct val="90000"/>
              <a:buFont typeface="Arial" panose="020B0604020202020204" pitchFamily="34" charset="0"/>
              <a:buChar char="►"/>
            </a:pP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The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Holy Spirit is the leader, </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r>
            <a:b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b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He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is not a follower</a:t>
            </a:r>
            <a:r>
              <a:rPr lang="en-US" sz="6000" b="1" i="1" dirty="0" smtClean="0">
                <a:solidFill>
                  <a:schemeClr val="bg1"/>
                </a:solidFill>
                <a:effectLst>
                  <a:glow rad="114300">
                    <a:srgbClr val="585600">
                      <a:alpha val="75000"/>
                    </a:srgbClr>
                  </a:glow>
                  <a:outerShdw blurRad="38100" dist="38100" dir="2700000" algn="tl">
                    <a:schemeClr val="tx1">
                      <a:alpha val="60000"/>
                    </a:schemeClr>
                  </a:outerShdw>
                </a:effectLst>
              </a:rPr>
              <a:t>!</a:t>
            </a:r>
          </a:p>
        </p:txBody>
      </p:sp>
    </p:spTree>
    <p:extLst>
      <p:ext uri="{BB962C8B-B14F-4D97-AF65-F5344CB8AC3E}">
        <p14:creationId xmlns:p14="http://schemas.microsoft.com/office/powerpoint/2010/main" val="304268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Led by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1159727" y="344461"/>
            <a:ext cx="12342387"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2400"/>
              </a:spcAft>
              <a:buClr>
                <a:srgbClr val="FFFF99"/>
              </a:buClr>
              <a:buSzPct val="90000"/>
              <a:buFont typeface="Arial" panose="020B0604020202020204" pitchFamily="34" charset="0"/>
              <a:buChar char="►"/>
            </a:pPr>
            <a:r>
              <a:rPr lang="en-US" sz="6000" b="1" i="1" dirty="0">
                <a:solidFill>
                  <a:schemeClr val="bg1"/>
                </a:solidFill>
                <a:effectLst>
                  <a:glow rad="114300">
                    <a:srgbClr val="585600">
                      <a:alpha val="75000"/>
                    </a:srgbClr>
                  </a:glow>
                  <a:outerShdw blurRad="38100" dist="38100" dir="2700000" algn="tl">
                    <a:schemeClr val="tx1">
                      <a:alpha val="60000"/>
                    </a:schemeClr>
                  </a:outerShdw>
                </a:effectLst>
              </a:rPr>
              <a:t>ago</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 (ag'-o); to lead, to bring, </a:t>
            </a:r>
            <a:r>
              <a:rPr lang="en-US" sz="6000" b="1" dirty="0" smtClean="0">
                <a:solidFill>
                  <a:srgbClr val="FFFF99"/>
                </a:solidFill>
                <a:effectLst>
                  <a:glow rad="114300">
                    <a:srgbClr val="585600">
                      <a:alpha val="75000"/>
                    </a:srgbClr>
                  </a:glow>
                  <a:outerShdw blurRad="38100" dist="38100" dir="2700000" algn="tl">
                    <a:schemeClr val="tx1">
                      <a:alpha val="60000"/>
                    </a:schemeClr>
                  </a:outerShdw>
                </a:effectLst>
              </a:rPr>
              <a:t>drive</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 </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to (</a:t>
            </a:r>
            <a:r>
              <a:rPr lang="en-US" sz="6000" b="1" dirty="0" smtClean="0">
                <a:solidFill>
                  <a:srgbClr val="FFFF99"/>
                </a:solidFill>
                <a:effectLst>
                  <a:glow rad="114300">
                    <a:srgbClr val="585600">
                      <a:alpha val="75000"/>
                    </a:srgbClr>
                  </a:glow>
                  <a:outerShdw blurRad="38100" dist="38100" dir="2700000" algn="tl">
                    <a:schemeClr val="tx1">
                      <a:alpha val="60000"/>
                    </a:schemeClr>
                  </a:outerShdw>
                </a:effectLst>
              </a:rPr>
              <a:t>reflexively</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 go, to pass time, </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r>
            <a:b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b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to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induce</a:t>
            </a:r>
          </a:p>
          <a:p>
            <a:pPr marL="685800" indent="-685800" algn="l">
              <a:spcBef>
                <a:spcPts val="0"/>
              </a:spcBef>
              <a:spcAft>
                <a:spcPts val="1800"/>
              </a:spcAft>
              <a:buClr>
                <a:srgbClr val="FFFF99"/>
              </a:buClr>
              <a:buSzPct val="90000"/>
              <a:buFont typeface="Arial" panose="020B0604020202020204" pitchFamily="34" charset="0"/>
              <a:buChar char="►"/>
            </a:pP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Being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led here is more than just mere </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guidance</a:t>
            </a:r>
            <a:endParaRPr lang="en-US" sz="6000" b="1" dirty="0">
              <a:solidFill>
                <a:schemeClr val="bg1"/>
              </a:solidFill>
              <a:effectLst>
                <a:glow rad="114300">
                  <a:srgbClr val="5856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195997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279981"/>
            <a:ext cx="13502114" cy="1281404"/>
            <a:chOff x="0" y="6338596"/>
            <a:chExt cx="13502114" cy="1281404"/>
          </a:xfrm>
        </p:grpSpPr>
        <p:sp>
          <p:nvSpPr>
            <p:cNvPr id="14" name="Rectangle 13"/>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8" name="Content Placeholder 3"/>
          <p:cNvSpPr txBox="1">
            <a:spLocks/>
          </p:cNvSpPr>
          <p:nvPr/>
        </p:nvSpPr>
        <p:spPr>
          <a:xfrm>
            <a:off x="580292" y="200722"/>
            <a:ext cx="12921822" cy="6217012"/>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200"/>
              </a:spcAft>
              <a:buClr>
                <a:srgbClr val="92D050"/>
              </a:buClr>
              <a:buSzPct val="100000"/>
            </a:pPr>
            <a:r>
              <a:rPr lang="en-US" sz="5500" b="1" u="sng" dirty="0" smtClean="0">
                <a:solidFill>
                  <a:schemeClr val="bg1"/>
                </a:solidFill>
                <a:effectLst>
                  <a:glow rad="114300">
                    <a:srgbClr val="585600">
                      <a:alpha val="75000"/>
                    </a:srgbClr>
                  </a:glow>
                  <a:outerShdw blurRad="63500" dist="63500" dir="2700000" algn="tl">
                    <a:schemeClr val="tx1">
                      <a:alpha val="60000"/>
                    </a:schemeClr>
                  </a:outerShdw>
                </a:effectLst>
              </a:rPr>
              <a:t>Romans </a:t>
            </a:r>
            <a:r>
              <a:rPr lang="en-US" sz="5500" b="1" u="sng" dirty="0">
                <a:solidFill>
                  <a:schemeClr val="bg1"/>
                </a:solidFill>
                <a:effectLst>
                  <a:glow rad="114300">
                    <a:srgbClr val="585600">
                      <a:alpha val="75000"/>
                    </a:srgbClr>
                  </a:glow>
                  <a:outerShdw blurRad="63500" dist="63500" dir="2700000" algn="tl">
                    <a:schemeClr val="tx1">
                      <a:alpha val="60000"/>
                    </a:schemeClr>
                  </a:outerShdw>
                </a:effectLst>
              </a:rPr>
              <a:t>8:5-9, </a:t>
            </a:r>
            <a:r>
              <a:rPr lang="en-US" sz="5500" b="1" u="sng" dirty="0" smtClean="0">
                <a:solidFill>
                  <a:schemeClr val="bg1"/>
                </a:solidFill>
                <a:effectLst>
                  <a:glow rad="114300">
                    <a:srgbClr val="585600">
                      <a:alpha val="75000"/>
                    </a:srgbClr>
                  </a:glow>
                  <a:outerShdw blurRad="63500" dist="63500" dir="2700000" algn="tl">
                    <a:schemeClr val="tx1">
                      <a:alpha val="60000"/>
                    </a:schemeClr>
                  </a:outerShdw>
                </a:effectLst>
              </a:rPr>
              <a:t>12-14</a:t>
            </a:r>
            <a:endParaRPr lang="en-US" sz="5500" b="1" dirty="0" smtClean="0">
              <a:solidFill>
                <a:schemeClr val="bg1"/>
              </a:solidFill>
              <a:effectLst>
                <a:glow rad="114300">
                  <a:srgbClr val="585600">
                    <a:alpha val="75000"/>
                  </a:srgbClr>
                </a:glow>
                <a:outerShdw blurRad="63500" dist="63500" dir="2700000" algn="tl">
                  <a:schemeClr val="tx1">
                    <a:alpha val="60000"/>
                  </a:schemeClr>
                </a:outerShdw>
              </a:effectLst>
            </a:endParaRPr>
          </a:p>
          <a:p>
            <a:pPr algn="l">
              <a:lnSpc>
                <a:spcPct val="85000"/>
              </a:lnSpc>
              <a:spcBef>
                <a:spcPts val="0"/>
              </a:spcBef>
              <a:buClr>
                <a:srgbClr val="92D050"/>
              </a:buClr>
              <a:buSzPct val="100000"/>
            </a:pPr>
            <a:r>
              <a:rPr lang="en-US" sz="5500" b="1" baseline="30000" dirty="0" smtClean="0">
                <a:solidFill>
                  <a:schemeClr val="bg1"/>
                </a:solidFill>
                <a:effectLst>
                  <a:glow rad="114300">
                    <a:srgbClr val="585600">
                      <a:alpha val="75000"/>
                    </a:srgbClr>
                  </a:glow>
                  <a:outerShdw blurRad="63500" dist="63500" dir="2700000" algn="tl">
                    <a:schemeClr val="tx1">
                      <a:alpha val="60000"/>
                    </a:schemeClr>
                  </a:outerShdw>
                </a:effectLst>
              </a:rPr>
              <a:t>5</a:t>
            </a:r>
            <a:r>
              <a:rPr lang="en-US" sz="5500" b="1" dirty="0" smtClean="0">
                <a:solidFill>
                  <a:schemeClr val="bg1"/>
                </a:solidFill>
                <a:effectLst>
                  <a:glow rad="114300">
                    <a:srgbClr val="585600">
                      <a:alpha val="75000"/>
                    </a:srgbClr>
                  </a:glow>
                  <a:outerShdw blurRad="63500" dist="63500" dir="2700000" algn="tl">
                    <a:schemeClr val="tx1">
                      <a:alpha val="60000"/>
                    </a:schemeClr>
                  </a:outerShdw>
                </a:effectLst>
              </a:rPr>
              <a:t> </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Those who live according to the sinful nature have their minds set on what that nature desires; but those who live in accordance with the Spirit have their minds set on what the Spirit desires. </a:t>
            </a: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6</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The mind </a:t>
            </a:r>
            <a:r>
              <a:rPr lang="en-US" sz="5500" b="1" dirty="0" smtClean="0">
                <a:solidFill>
                  <a:schemeClr val="bg1"/>
                </a:solidFill>
                <a:effectLst>
                  <a:glow rad="114300">
                    <a:srgbClr val="585600">
                      <a:alpha val="75000"/>
                    </a:srgbClr>
                  </a:glow>
                  <a:outerShdw blurRad="63500" dist="63500" dir="2700000" algn="tl">
                    <a:schemeClr val="tx1">
                      <a:alpha val="60000"/>
                    </a:schemeClr>
                  </a:outerShdw>
                </a:effectLst>
              </a:rPr>
              <a:t/>
            </a:r>
            <a:br>
              <a:rPr lang="en-US" sz="5500" b="1" dirty="0" smtClean="0">
                <a:solidFill>
                  <a:schemeClr val="bg1"/>
                </a:solidFill>
                <a:effectLst>
                  <a:glow rad="114300">
                    <a:srgbClr val="585600">
                      <a:alpha val="75000"/>
                    </a:srgbClr>
                  </a:glow>
                  <a:outerShdw blurRad="63500" dist="63500" dir="2700000" algn="tl">
                    <a:schemeClr val="tx1">
                      <a:alpha val="60000"/>
                    </a:schemeClr>
                  </a:outerShdw>
                </a:effectLst>
              </a:rPr>
            </a:br>
            <a:r>
              <a:rPr lang="en-US" sz="5500" b="1" dirty="0" smtClean="0">
                <a:solidFill>
                  <a:schemeClr val="bg1"/>
                </a:solidFill>
                <a:effectLst>
                  <a:glow rad="114300">
                    <a:srgbClr val="585600">
                      <a:alpha val="75000"/>
                    </a:srgbClr>
                  </a:glow>
                  <a:outerShdw blurRad="63500" dist="63500" dir="2700000" algn="tl">
                    <a:schemeClr val="tx1">
                      <a:alpha val="60000"/>
                    </a:schemeClr>
                  </a:outerShdw>
                </a:effectLst>
              </a:rPr>
              <a:t>of </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sinful man is death, but </a:t>
            </a:r>
            <a:r>
              <a:rPr lang="en-US" sz="5500" b="1" dirty="0">
                <a:solidFill>
                  <a:srgbClr val="FFFF99"/>
                </a:solidFill>
                <a:effectLst>
                  <a:glow rad="114300">
                    <a:srgbClr val="585600">
                      <a:alpha val="75000"/>
                    </a:srgbClr>
                  </a:glow>
                  <a:outerShdw blurRad="63500" dist="63500" dir="2700000" algn="tl">
                    <a:schemeClr val="tx1">
                      <a:alpha val="60000"/>
                    </a:schemeClr>
                  </a:outerShdw>
                </a:effectLst>
              </a:rPr>
              <a:t>the mind controlled by the Spirit</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is life and peace; </a:t>
            </a:r>
          </a:p>
        </p:txBody>
      </p:sp>
      <p:sp>
        <p:nvSpPr>
          <p:cNvPr id="7"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Led by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426880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279981"/>
            <a:ext cx="13502114" cy="1281404"/>
            <a:chOff x="0" y="6338596"/>
            <a:chExt cx="13502114" cy="1281404"/>
          </a:xfrm>
        </p:grpSpPr>
        <p:sp>
          <p:nvSpPr>
            <p:cNvPr id="14" name="Rectangle 13"/>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8" name="Content Placeholder 3"/>
          <p:cNvSpPr txBox="1">
            <a:spLocks/>
          </p:cNvSpPr>
          <p:nvPr/>
        </p:nvSpPr>
        <p:spPr>
          <a:xfrm>
            <a:off x="580292" y="200722"/>
            <a:ext cx="12921822" cy="6217012"/>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200"/>
              </a:spcAft>
              <a:buClr>
                <a:srgbClr val="92D050"/>
              </a:buClr>
              <a:buSzPct val="100000"/>
            </a:pPr>
            <a:r>
              <a:rPr lang="en-US" sz="5500" b="1" u="sng" dirty="0" smtClean="0">
                <a:solidFill>
                  <a:schemeClr val="bg1"/>
                </a:solidFill>
                <a:effectLst>
                  <a:glow rad="114300">
                    <a:srgbClr val="585600">
                      <a:alpha val="75000"/>
                    </a:srgbClr>
                  </a:glow>
                  <a:outerShdw blurRad="63500" dist="63500" dir="2700000" algn="tl">
                    <a:schemeClr val="tx1">
                      <a:alpha val="60000"/>
                    </a:schemeClr>
                  </a:outerShdw>
                </a:effectLst>
              </a:rPr>
              <a:t>Romans </a:t>
            </a:r>
            <a:r>
              <a:rPr lang="en-US" sz="5500" b="1" u="sng" dirty="0">
                <a:solidFill>
                  <a:schemeClr val="bg1"/>
                </a:solidFill>
                <a:effectLst>
                  <a:glow rad="114300">
                    <a:srgbClr val="585600">
                      <a:alpha val="75000"/>
                    </a:srgbClr>
                  </a:glow>
                  <a:outerShdw blurRad="63500" dist="63500" dir="2700000" algn="tl">
                    <a:schemeClr val="tx1">
                      <a:alpha val="60000"/>
                    </a:schemeClr>
                  </a:outerShdw>
                </a:effectLst>
              </a:rPr>
              <a:t>8:5-9, </a:t>
            </a:r>
            <a:r>
              <a:rPr lang="en-US" sz="5500" b="1" u="sng" dirty="0" smtClean="0">
                <a:solidFill>
                  <a:schemeClr val="bg1"/>
                </a:solidFill>
                <a:effectLst>
                  <a:glow rad="114300">
                    <a:srgbClr val="585600">
                      <a:alpha val="75000"/>
                    </a:srgbClr>
                  </a:glow>
                  <a:outerShdw blurRad="63500" dist="63500" dir="2700000" algn="tl">
                    <a:schemeClr val="tx1">
                      <a:alpha val="60000"/>
                    </a:schemeClr>
                  </a:outerShdw>
                </a:effectLst>
              </a:rPr>
              <a:t>12-14</a:t>
            </a:r>
            <a:endParaRPr lang="en-US" sz="5500" b="1" dirty="0" smtClean="0">
              <a:solidFill>
                <a:schemeClr val="bg1"/>
              </a:solidFill>
              <a:effectLst>
                <a:glow rad="114300">
                  <a:srgbClr val="585600">
                    <a:alpha val="75000"/>
                  </a:srgbClr>
                </a:glow>
                <a:outerShdw blurRad="63500" dist="63500" dir="2700000" algn="tl">
                  <a:schemeClr val="tx1">
                    <a:alpha val="60000"/>
                  </a:schemeClr>
                </a:outerShdw>
              </a:effectLst>
            </a:endParaRPr>
          </a:p>
          <a:p>
            <a:pPr algn="l">
              <a:lnSpc>
                <a:spcPct val="85000"/>
              </a:lnSpc>
              <a:spcBef>
                <a:spcPts val="0"/>
              </a:spcBef>
              <a:buClr>
                <a:srgbClr val="92D050"/>
              </a:buClr>
              <a:buSzPct val="100000"/>
            </a:pP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7</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the sinful mind  is hostile to God. It does not submit to God’s law, nor can it do so. </a:t>
            </a:r>
            <a:endParaRPr lang="en-US" sz="5500" b="1" dirty="0" smtClean="0">
              <a:solidFill>
                <a:schemeClr val="bg1"/>
              </a:solidFill>
              <a:effectLst>
                <a:glow rad="114300">
                  <a:srgbClr val="585600">
                    <a:alpha val="75000"/>
                  </a:srgbClr>
                </a:glow>
                <a:outerShdw blurRad="63500" dist="63500" dir="2700000" algn="tl">
                  <a:schemeClr val="tx1">
                    <a:alpha val="60000"/>
                  </a:schemeClr>
                </a:outerShdw>
              </a:effectLst>
            </a:endParaRPr>
          </a:p>
          <a:p>
            <a:pPr algn="l">
              <a:lnSpc>
                <a:spcPct val="85000"/>
              </a:lnSpc>
              <a:spcBef>
                <a:spcPts val="0"/>
              </a:spcBef>
              <a:buClr>
                <a:srgbClr val="92D050"/>
              </a:buClr>
              <a:buSzPct val="100000"/>
            </a:pPr>
            <a:r>
              <a:rPr lang="en-US" sz="5500" b="1" baseline="30000" dirty="0" smtClean="0">
                <a:solidFill>
                  <a:schemeClr val="bg1"/>
                </a:solidFill>
                <a:effectLst>
                  <a:glow rad="114300">
                    <a:srgbClr val="585600">
                      <a:alpha val="75000"/>
                    </a:srgbClr>
                  </a:glow>
                  <a:outerShdw blurRad="63500" dist="63500" dir="2700000" algn="tl">
                    <a:schemeClr val="tx1">
                      <a:alpha val="60000"/>
                    </a:schemeClr>
                  </a:outerShdw>
                </a:effectLst>
              </a:rPr>
              <a:t>8</a:t>
            </a:r>
            <a:r>
              <a:rPr lang="en-US" sz="5500" b="1" dirty="0" smtClean="0">
                <a:solidFill>
                  <a:schemeClr val="bg1"/>
                </a:solidFill>
                <a:effectLst>
                  <a:glow rad="114300">
                    <a:srgbClr val="585600">
                      <a:alpha val="75000"/>
                    </a:srgbClr>
                  </a:glow>
                  <a:outerShdw blurRad="63500" dist="63500" dir="2700000" algn="tl">
                    <a:schemeClr val="tx1">
                      <a:alpha val="60000"/>
                    </a:schemeClr>
                  </a:outerShdw>
                </a:effectLst>
              </a:rPr>
              <a:t> </a:t>
            </a:r>
            <a:r>
              <a:rPr lang="en-US" sz="5500" b="1" dirty="0">
                <a:solidFill>
                  <a:srgbClr val="FFFF99"/>
                </a:solidFill>
                <a:effectLst>
                  <a:glow rad="114300">
                    <a:srgbClr val="585600">
                      <a:alpha val="75000"/>
                    </a:srgbClr>
                  </a:glow>
                  <a:outerShdw blurRad="63500" dist="63500" dir="2700000" algn="tl">
                    <a:schemeClr val="tx1">
                      <a:alpha val="60000"/>
                    </a:schemeClr>
                  </a:outerShdw>
                </a:effectLst>
              </a:rPr>
              <a:t>Those controlled by the sinful nature cannot please God</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a:t>
            </a:r>
            <a:r>
              <a:rPr lang="en-US" sz="5500" b="1" baseline="30000" dirty="0">
                <a:solidFill>
                  <a:schemeClr val="bg1"/>
                </a:solidFill>
                <a:effectLst>
                  <a:glow rad="114300">
                    <a:srgbClr val="585600">
                      <a:alpha val="75000"/>
                    </a:srgbClr>
                  </a:glow>
                  <a:outerShdw blurRad="63500" dist="63500" dir="2700000" algn="tl">
                    <a:schemeClr val="tx1">
                      <a:alpha val="60000"/>
                    </a:schemeClr>
                  </a:outerShdw>
                </a:effectLst>
              </a:rPr>
              <a:t>9</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You, however, are not controlled by the sinful nature </a:t>
            </a:r>
            <a:r>
              <a:rPr lang="en-US" sz="5500" b="1" dirty="0">
                <a:solidFill>
                  <a:srgbClr val="FFFF99"/>
                </a:solidFill>
                <a:effectLst>
                  <a:glow rad="114300">
                    <a:srgbClr val="585600">
                      <a:alpha val="75000"/>
                    </a:srgbClr>
                  </a:glow>
                  <a:outerShdw blurRad="63500" dist="63500" dir="2700000" algn="tl">
                    <a:schemeClr val="tx1">
                      <a:alpha val="60000"/>
                    </a:schemeClr>
                  </a:outerShdw>
                </a:effectLst>
              </a:rPr>
              <a:t>but by the Spirit</a:t>
            </a:r>
            <a:r>
              <a:rPr lang="en-US" sz="5500" b="1" dirty="0">
                <a:solidFill>
                  <a:schemeClr val="bg1"/>
                </a:solidFill>
                <a:effectLst>
                  <a:glow rad="114300">
                    <a:srgbClr val="585600">
                      <a:alpha val="75000"/>
                    </a:srgbClr>
                  </a:glow>
                  <a:outerShdw blurRad="63500" dist="63500" dir="2700000" algn="tl">
                    <a:schemeClr val="tx1">
                      <a:alpha val="60000"/>
                    </a:schemeClr>
                  </a:outerShdw>
                </a:effectLst>
              </a:rPr>
              <a:t>, if the Spirit of God lives in you. </a:t>
            </a:r>
            <a:r>
              <a:rPr lang="en-US" sz="5500" b="1" dirty="0" smtClean="0">
                <a:solidFill>
                  <a:schemeClr val="bg1"/>
                </a:solidFill>
                <a:effectLst>
                  <a:glow rad="114300">
                    <a:srgbClr val="585600">
                      <a:alpha val="75000"/>
                    </a:srgbClr>
                  </a:glow>
                  <a:outerShdw blurRad="63500" dist="63500" dir="2700000" algn="tl">
                    <a:schemeClr val="tx1">
                      <a:alpha val="60000"/>
                    </a:schemeClr>
                  </a:outerShdw>
                </a:effectLst>
              </a:rPr>
              <a:t>…</a:t>
            </a:r>
            <a:endParaRPr lang="en-US" sz="5500" b="1" dirty="0">
              <a:solidFill>
                <a:schemeClr val="bg1"/>
              </a:solidFill>
              <a:effectLst>
                <a:glow rad="114300">
                  <a:srgbClr val="585600">
                    <a:alpha val="75000"/>
                  </a:srgbClr>
                </a:glow>
                <a:outerShdw blurRad="63500" dist="63500" dir="2700000" algn="tl">
                  <a:schemeClr val="tx1">
                    <a:alpha val="60000"/>
                  </a:schemeClr>
                </a:outerShdw>
              </a:effectLst>
            </a:endParaRPr>
          </a:p>
        </p:txBody>
      </p:sp>
      <p:sp>
        <p:nvSpPr>
          <p:cNvPr id="7"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Led by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419274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279981"/>
            <a:ext cx="13502114" cy="1281404"/>
            <a:chOff x="0" y="6338596"/>
            <a:chExt cx="13502114" cy="1281404"/>
          </a:xfrm>
        </p:grpSpPr>
        <p:sp>
          <p:nvSpPr>
            <p:cNvPr id="14" name="Rectangle 13"/>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8" name="Content Placeholder 3"/>
          <p:cNvSpPr txBox="1">
            <a:spLocks/>
          </p:cNvSpPr>
          <p:nvPr/>
        </p:nvSpPr>
        <p:spPr>
          <a:xfrm>
            <a:off x="580292" y="200722"/>
            <a:ext cx="13092165" cy="6217012"/>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200"/>
              </a:spcAft>
              <a:buClr>
                <a:srgbClr val="92D050"/>
              </a:buClr>
              <a:buSzPct val="100000"/>
            </a:pPr>
            <a:r>
              <a:rPr lang="en-US" sz="5500" b="1" u="sng" dirty="0" smtClean="0">
                <a:solidFill>
                  <a:schemeClr val="bg1"/>
                </a:solidFill>
                <a:effectLst>
                  <a:glow rad="114300">
                    <a:srgbClr val="585600">
                      <a:alpha val="75000"/>
                    </a:srgbClr>
                  </a:glow>
                  <a:outerShdw blurRad="63500" dist="63500" dir="2700000" algn="tl">
                    <a:schemeClr val="tx1">
                      <a:alpha val="60000"/>
                    </a:schemeClr>
                  </a:outerShdw>
                </a:effectLst>
              </a:rPr>
              <a:t>Romans </a:t>
            </a:r>
            <a:r>
              <a:rPr lang="en-US" sz="5500" b="1" u="sng" dirty="0">
                <a:solidFill>
                  <a:schemeClr val="bg1"/>
                </a:solidFill>
                <a:effectLst>
                  <a:glow rad="114300">
                    <a:srgbClr val="585600">
                      <a:alpha val="75000"/>
                    </a:srgbClr>
                  </a:glow>
                  <a:outerShdw blurRad="63500" dist="63500" dir="2700000" algn="tl">
                    <a:schemeClr val="tx1">
                      <a:alpha val="60000"/>
                    </a:schemeClr>
                  </a:outerShdw>
                </a:effectLst>
              </a:rPr>
              <a:t>8:5-9, </a:t>
            </a:r>
            <a:r>
              <a:rPr lang="en-US" sz="5500" b="1" u="sng" dirty="0" smtClean="0">
                <a:solidFill>
                  <a:schemeClr val="bg1"/>
                </a:solidFill>
                <a:effectLst>
                  <a:glow rad="114300">
                    <a:srgbClr val="585600">
                      <a:alpha val="75000"/>
                    </a:srgbClr>
                  </a:glow>
                  <a:outerShdw blurRad="63500" dist="63500" dir="2700000" algn="tl">
                    <a:schemeClr val="tx1">
                      <a:alpha val="60000"/>
                    </a:schemeClr>
                  </a:outerShdw>
                </a:effectLst>
              </a:rPr>
              <a:t>12-14</a:t>
            </a:r>
            <a:endParaRPr lang="en-US" sz="5500" b="1" dirty="0" smtClean="0">
              <a:solidFill>
                <a:schemeClr val="bg1"/>
              </a:solidFill>
              <a:effectLst>
                <a:glow rad="114300">
                  <a:srgbClr val="585600">
                    <a:alpha val="75000"/>
                  </a:srgbClr>
                </a:glow>
                <a:outerShdw blurRad="63500" dist="63500" dir="2700000" algn="tl">
                  <a:schemeClr val="tx1">
                    <a:alpha val="60000"/>
                  </a:schemeClr>
                </a:outerShdw>
              </a:effectLst>
            </a:endParaRPr>
          </a:p>
          <a:p>
            <a:pPr algn="l">
              <a:lnSpc>
                <a:spcPct val="85000"/>
              </a:lnSpc>
              <a:spcBef>
                <a:spcPts val="0"/>
              </a:spcBef>
              <a:buClr>
                <a:srgbClr val="92D050"/>
              </a:buClr>
              <a:buSzPct val="100000"/>
            </a:pPr>
            <a:r>
              <a:rPr lang="en-US" sz="5400" b="1" baseline="30000" dirty="0">
                <a:solidFill>
                  <a:schemeClr val="bg1"/>
                </a:solidFill>
                <a:effectLst>
                  <a:glow rad="114300">
                    <a:srgbClr val="585600">
                      <a:alpha val="75000"/>
                    </a:srgbClr>
                  </a:glow>
                  <a:outerShdw blurRad="63500" dist="63500" dir="2700000" algn="tl">
                    <a:schemeClr val="tx1">
                      <a:alpha val="60000"/>
                    </a:schemeClr>
                  </a:outerShdw>
                </a:effectLst>
              </a:rPr>
              <a:t>12</a:t>
            </a:r>
            <a:r>
              <a:rPr lang="en-US" sz="5400" b="1" dirty="0">
                <a:solidFill>
                  <a:schemeClr val="bg1"/>
                </a:solidFill>
                <a:effectLst>
                  <a:glow rad="114300">
                    <a:srgbClr val="585600">
                      <a:alpha val="75000"/>
                    </a:srgbClr>
                  </a:glow>
                  <a:outerShdw blurRad="63500" dist="63500" dir="2700000" algn="tl">
                    <a:schemeClr val="tx1">
                      <a:alpha val="60000"/>
                    </a:schemeClr>
                  </a:outerShdw>
                </a:effectLst>
              </a:rPr>
              <a:t> Therefore, brothers, </a:t>
            </a:r>
            <a:r>
              <a:rPr lang="en-US" sz="5400" b="1" dirty="0">
                <a:solidFill>
                  <a:srgbClr val="FFFF99"/>
                </a:solidFill>
                <a:effectLst>
                  <a:glow rad="114300">
                    <a:srgbClr val="585600">
                      <a:alpha val="75000"/>
                    </a:srgbClr>
                  </a:glow>
                  <a:outerShdw blurRad="63500" dist="63500" dir="2700000" algn="tl">
                    <a:schemeClr val="tx1">
                      <a:alpha val="60000"/>
                    </a:schemeClr>
                  </a:outerShdw>
                </a:effectLst>
              </a:rPr>
              <a:t>we have </a:t>
            </a:r>
            <a:r>
              <a:rPr lang="en-US" sz="5400" b="1" dirty="0" smtClean="0">
                <a:solidFill>
                  <a:srgbClr val="FFFF99"/>
                </a:solidFill>
                <a:effectLst>
                  <a:glow rad="114300">
                    <a:srgbClr val="585600">
                      <a:alpha val="75000"/>
                    </a:srgbClr>
                  </a:glow>
                  <a:outerShdw blurRad="63500" dist="63500" dir="2700000" algn="tl">
                    <a:schemeClr val="tx1">
                      <a:alpha val="60000"/>
                    </a:schemeClr>
                  </a:outerShdw>
                </a:effectLst>
              </a:rPr>
              <a:t>an obligation </a:t>
            </a:r>
            <a:r>
              <a:rPr lang="en-US" sz="5400" b="1" dirty="0" smtClean="0">
                <a:solidFill>
                  <a:schemeClr val="bg1"/>
                </a:solidFill>
                <a:effectLst>
                  <a:glow rad="114300">
                    <a:srgbClr val="585600">
                      <a:alpha val="75000"/>
                    </a:srgbClr>
                  </a:glow>
                  <a:outerShdw blurRad="63500" dist="63500" dir="2700000" algn="tl">
                    <a:schemeClr val="tx1">
                      <a:alpha val="60000"/>
                    </a:schemeClr>
                  </a:outerShdw>
                </a:effectLst>
              </a:rPr>
              <a:t>—</a:t>
            </a:r>
            <a:r>
              <a:rPr lang="en-US" sz="5400" b="1" dirty="0">
                <a:solidFill>
                  <a:schemeClr val="bg1"/>
                </a:solidFill>
                <a:effectLst>
                  <a:glow rad="114300">
                    <a:srgbClr val="585600">
                      <a:alpha val="75000"/>
                    </a:srgbClr>
                  </a:glow>
                  <a:outerShdw blurRad="63500" dist="63500" dir="2700000" algn="tl">
                    <a:schemeClr val="tx1">
                      <a:alpha val="60000"/>
                    </a:schemeClr>
                  </a:outerShdw>
                </a:effectLst>
              </a:rPr>
              <a:t>but it is not to the sinful nature, </a:t>
            </a:r>
            <a:r>
              <a:rPr lang="en-US" sz="5400" b="1" dirty="0">
                <a:solidFill>
                  <a:srgbClr val="FFFF99"/>
                </a:solidFill>
                <a:effectLst>
                  <a:glow rad="114300">
                    <a:srgbClr val="585600">
                      <a:alpha val="75000"/>
                    </a:srgbClr>
                  </a:glow>
                  <a:outerShdw blurRad="63500" dist="63500" dir="2700000" algn="tl">
                    <a:schemeClr val="tx1">
                      <a:alpha val="60000"/>
                    </a:schemeClr>
                  </a:outerShdw>
                </a:effectLst>
              </a:rPr>
              <a:t>to live according to</a:t>
            </a:r>
            <a:r>
              <a:rPr lang="en-US" sz="5400" b="1" dirty="0">
                <a:solidFill>
                  <a:schemeClr val="bg1"/>
                </a:solidFill>
                <a:effectLst>
                  <a:glow rad="114300">
                    <a:srgbClr val="585600">
                      <a:alpha val="75000"/>
                    </a:srgbClr>
                  </a:glow>
                  <a:outerShdw blurRad="63500" dist="63500" dir="2700000" algn="tl">
                    <a:schemeClr val="tx1">
                      <a:alpha val="60000"/>
                    </a:schemeClr>
                  </a:outerShdw>
                </a:effectLst>
              </a:rPr>
              <a:t> it. </a:t>
            </a:r>
            <a:r>
              <a:rPr lang="en-US" sz="5400" b="1" baseline="30000" dirty="0">
                <a:solidFill>
                  <a:schemeClr val="bg1"/>
                </a:solidFill>
                <a:effectLst>
                  <a:glow rad="114300">
                    <a:srgbClr val="585600">
                      <a:alpha val="75000"/>
                    </a:srgbClr>
                  </a:glow>
                  <a:outerShdw blurRad="63500" dist="63500" dir="2700000" algn="tl">
                    <a:schemeClr val="tx1">
                      <a:alpha val="60000"/>
                    </a:schemeClr>
                  </a:outerShdw>
                </a:effectLst>
              </a:rPr>
              <a:t>13</a:t>
            </a:r>
            <a:r>
              <a:rPr lang="en-US" sz="5400" b="1" dirty="0">
                <a:solidFill>
                  <a:schemeClr val="bg1"/>
                </a:solidFill>
                <a:effectLst>
                  <a:glow rad="114300">
                    <a:srgbClr val="585600">
                      <a:alpha val="75000"/>
                    </a:srgbClr>
                  </a:glow>
                  <a:outerShdw blurRad="63500" dist="63500" dir="2700000" algn="tl">
                    <a:schemeClr val="tx1">
                      <a:alpha val="60000"/>
                    </a:schemeClr>
                  </a:outerShdw>
                </a:effectLst>
              </a:rPr>
              <a:t> For if you live according to the sinful nature, you will die; but if </a:t>
            </a:r>
            <a:r>
              <a:rPr lang="en-US" sz="5400" b="1" dirty="0">
                <a:solidFill>
                  <a:srgbClr val="FFFF99"/>
                </a:solidFill>
                <a:effectLst>
                  <a:glow rad="114300">
                    <a:srgbClr val="585600">
                      <a:alpha val="75000"/>
                    </a:srgbClr>
                  </a:glow>
                  <a:outerShdw blurRad="63500" dist="63500" dir="2700000" algn="tl">
                    <a:schemeClr val="tx1">
                      <a:alpha val="60000"/>
                    </a:schemeClr>
                  </a:outerShdw>
                </a:effectLst>
              </a:rPr>
              <a:t>by the Spirit you put to death the misdeeds of the body</a:t>
            </a:r>
            <a:r>
              <a:rPr lang="en-US" sz="5400" b="1" dirty="0">
                <a:solidFill>
                  <a:schemeClr val="bg1"/>
                </a:solidFill>
                <a:effectLst>
                  <a:glow rad="114300">
                    <a:srgbClr val="585600">
                      <a:alpha val="75000"/>
                    </a:srgbClr>
                  </a:glow>
                  <a:outerShdw blurRad="63500" dist="63500" dir="2700000" algn="tl">
                    <a:schemeClr val="tx1">
                      <a:alpha val="60000"/>
                    </a:schemeClr>
                  </a:outerShdw>
                </a:effectLst>
              </a:rPr>
              <a:t>, you will live, </a:t>
            </a:r>
            <a:r>
              <a:rPr lang="en-US" sz="5400" b="1" baseline="30000" dirty="0">
                <a:solidFill>
                  <a:schemeClr val="bg1"/>
                </a:solidFill>
                <a:effectLst>
                  <a:glow rad="114300">
                    <a:srgbClr val="585600">
                      <a:alpha val="75000"/>
                    </a:srgbClr>
                  </a:glow>
                  <a:outerShdw blurRad="63500" dist="63500" dir="2700000" algn="tl">
                    <a:schemeClr val="tx1">
                      <a:alpha val="60000"/>
                    </a:schemeClr>
                  </a:outerShdw>
                </a:effectLst>
              </a:rPr>
              <a:t>14</a:t>
            </a:r>
            <a:r>
              <a:rPr lang="en-US" sz="5400" b="1" dirty="0">
                <a:solidFill>
                  <a:schemeClr val="bg1"/>
                </a:solidFill>
                <a:effectLst>
                  <a:glow rad="114300">
                    <a:srgbClr val="585600">
                      <a:alpha val="75000"/>
                    </a:srgbClr>
                  </a:glow>
                  <a:outerShdw blurRad="63500" dist="63500" dir="2700000" algn="tl">
                    <a:schemeClr val="tx1">
                      <a:alpha val="60000"/>
                    </a:schemeClr>
                  </a:outerShdw>
                </a:effectLst>
              </a:rPr>
              <a:t> because </a:t>
            </a:r>
            <a:r>
              <a:rPr lang="en-US" sz="5400" b="1" dirty="0">
                <a:solidFill>
                  <a:srgbClr val="FFFF99"/>
                </a:solidFill>
                <a:effectLst>
                  <a:glow rad="114300">
                    <a:srgbClr val="585600">
                      <a:alpha val="75000"/>
                    </a:srgbClr>
                  </a:glow>
                  <a:outerShdw blurRad="63500" dist="63500" dir="2700000" algn="tl">
                    <a:schemeClr val="tx1">
                      <a:alpha val="60000"/>
                    </a:schemeClr>
                  </a:outerShdw>
                </a:effectLst>
              </a:rPr>
              <a:t>those who are led by the Spirit of God are sons of God</a:t>
            </a:r>
            <a:r>
              <a:rPr lang="en-US" sz="5400" b="1" dirty="0">
                <a:solidFill>
                  <a:schemeClr val="bg1"/>
                </a:solidFill>
                <a:effectLst>
                  <a:glow rad="114300">
                    <a:srgbClr val="585600">
                      <a:alpha val="75000"/>
                    </a:srgbClr>
                  </a:glow>
                  <a:outerShdw blurRad="63500" dist="63500" dir="2700000" algn="tl">
                    <a:schemeClr val="tx1">
                      <a:alpha val="60000"/>
                    </a:schemeClr>
                  </a:outerShdw>
                </a:effectLst>
              </a:rPr>
              <a:t>.</a:t>
            </a:r>
          </a:p>
        </p:txBody>
      </p:sp>
      <p:sp>
        <p:nvSpPr>
          <p:cNvPr id="7" name="Title 2">
            <a:extLst>
              <a:ext uri="{FF2B5EF4-FFF2-40B4-BE49-F238E27FC236}">
                <a16:creationId xmlns:a16="http://schemas.microsoft.com/office/drawing/2014/main" id="{A3D1E900-55FD-4BB6-9505-68937E551455}"/>
              </a:ext>
            </a:extLst>
          </p:cNvPr>
          <p:cNvSpPr txBox="1">
            <a:spLocks/>
          </p:cNvSpPr>
          <p:nvPr/>
        </p:nvSpPr>
        <p:spPr>
          <a:xfrm>
            <a:off x="580292" y="648771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Led by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40883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11334</TotalTime>
  <Words>857</Words>
  <Application>Microsoft Office PowerPoint</Application>
  <PresentationFormat>Custom</PresentationFormat>
  <Paragraphs>56</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cp:lastModifiedBy>
  <cp:revision>595</cp:revision>
  <dcterms:created xsi:type="dcterms:W3CDTF">2016-11-29T14:13:56Z</dcterms:created>
  <dcterms:modified xsi:type="dcterms:W3CDTF">2018-03-03T18:27:04Z</dcterms:modified>
</cp:coreProperties>
</file>