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78" r:id="rId2"/>
    <p:sldId id="281" r:id="rId3"/>
    <p:sldId id="526" r:id="rId4"/>
    <p:sldId id="540" r:id="rId5"/>
    <p:sldId id="527" r:id="rId6"/>
    <p:sldId id="553" r:id="rId7"/>
    <p:sldId id="554" r:id="rId8"/>
    <p:sldId id="555" r:id="rId9"/>
    <p:sldId id="556" r:id="rId10"/>
    <p:sldId id="557" r:id="rId11"/>
    <p:sldId id="558" r:id="rId12"/>
    <p:sldId id="559" r:id="rId13"/>
    <p:sldId id="560" r:id="rId14"/>
    <p:sldId id="561" r:id="rId15"/>
    <p:sldId id="562" r:id="rId16"/>
    <p:sldId id="563" r:id="rId17"/>
    <p:sldId id="564" r:id="rId18"/>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585600"/>
    <a:srgbClr val="FFFFA7"/>
    <a:srgbClr val="706D00"/>
    <a:srgbClr val="9E9A00"/>
    <a:srgbClr val="868889"/>
    <a:srgbClr val="858688"/>
    <a:srgbClr val="5D5D5D"/>
    <a:srgbClr val="A2A27C"/>
    <a:srgbClr val="8485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0" autoAdjust="0"/>
    <p:restoredTop sz="78985" autoAdjust="0"/>
  </p:normalViewPr>
  <p:slideViewPr>
    <p:cSldViewPr snapToGrid="0">
      <p:cViewPr varScale="1">
        <p:scale>
          <a:sx n="100" d="100"/>
          <a:sy n="100" d="100"/>
        </p:scale>
        <p:origin x="192"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5328-581D-4DCE-B68F-8ADFF12DDC7B}"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E8D0-8B7D-4444-BBCD-7D73020A2221}" type="slidenum">
              <a:rPr lang="en-US" smtClean="0"/>
              <a:t>‹#›</a:t>
            </a:fld>
            <a:endParaRPr lang="en-US"/>
          </a:p>
        </p:txBody>
      </p:sp>
    </p:spTree>
    <p:extLst>
      <p:ext uri="{BB962C8B-B14F-4D97-AF65-F5344CB8AC3E}">
        <p14:creationId xmlns:p14="http://schemas.microsoft.com/office/powerpoint/2010/main" val="2732626824"/>
      </p:ext>
    </p:extLst>
  </p:cSld>
  <p:clrMap bg1="lt1" tx1="dk1" bg2="lt2" tx2="dk2" accent1="accent1" accent2="accent2" accent3="accent3" accent4="accent4" accent5="accent5" accent6="accent6" hlink="hlink" folHlink="folHlink"/>
  <p:notesStyle>
    <a:lvl1pPr marL="0" algn="l" defTabSz="1036290" rtl="0" eaLnBrk="1" latinLnBrk="0" hangingPunct="1">
      <a:defRPr sz="1360" kern="1200">
        <a:solidFill>
          <a:schemeClr val="tx1"/>
        </a:solidFill>
        <a:latin typeface="+mn-lt"/>
        <a:ea typeface="+mn-ea"/>
        <a:cs typeface="+mn-cs"/>
      </a:defRPr>
    </a:lvl1pPr>
    <a:lvl2pPr marL="518145" algn="l" defTabSz="1036290" rtl="0" eaLnBrk="1" latinLnBrk="0" hangingPunct="1">
      <a:defRPr sz="1360" kern="1200">
        <a:solidFill>
          <a:schemeClr val="tx1"/>
        </a:solidFill>
        <a:latin typeface="+mn-lt"/>
        <a:ea typeface="+mn-ea"/>
        <a:cs typeface="+mn-cs"/>
      </a:defRPr>
    </a:lvl2pPr>
    <a:lvl3pPr marL="1036290" algn="l" defTabSz="1036290" rtl="0" eaLnBrk="1" latinLnBrk="0" hangingPunct="1">
      <a:defRPr sz="1360" kern="1200">
        <a:solidFill>
          <a:schemeClr val="tx1"/>
        </a:solidFill>
        <a:latin typeface="+mn-lt"/>
        <a:ea typeface="+mn-ea"/>
        <a:cs typeface="+mn-cs"/>
      </a:defRPr>
    </a:lvl3pPr>
    <a:lvl4pPr marL="1554434" algn="l" defTabSz="1036290" rtl="0" eaLnBrk="1" latinLnBrk="0" hangingPunct="1">
      <a:defRPr sz="1360" kern="1200">
        <a:solidFill>
          <a:schemeClr val="tx1"/>
        </a:solidFill>
        <a:latin typeface="+mn-lt"/>
        <a:ea typeface="+mn-ea"/>
        <a:cs typeface="+mn-cs"/>
      </a:defRPr>
    </a:lvl4pPr>
    <a:lvl5pPr marL="2072579" algn="l" defTabSz="1036290" rtl="0" eaLnBrk="1" latinLnBrk="0" hangingPunct="1">
      <a:defRPr sz="1360" kern="1200">
        <a:solidFill>
          <a:schemeClr val="tx1"/>
        </a:solidFill>
        <a:latin typeface="+mn-lt"/>
        <a:ea typeface="+mn-ea"/>
        <a:cs typeface="+mn-cs"/>
      </a:defRPr>
    </a:lvl5pPr>
    <a:lvl6pPr marL="2590724" algn="l" defTabSz="1036290" rtl="0" eaLnBrk="1" latinLnBrk="0" hangingPunct="1">
      <a:defRPr sz="1360" kern="1200">
        <a:solidFill>
          <a:schemeClr val="tx1"/>
        </a:solidFill>
        <a:latin typeface="+mn-lt"/>
        <a:ea typeface="+mn-ea"/>
        <a:cs typeface="+mn-cs"/>
      </a:defRPr>
    </a:lvl6pPr>
    <a:lvl7pPr marL="3108869" algn="l" defTabSz="1036290" rtl="0" eaLnBrk="1" latinLnBrk="0" hangingPunct="1">
      <a:defRPr sz="1360" kern="1200">
        <a:solidFill>
          <a:schemeClr val="tx1"/>
        </a:solidFill>
        <a:latin typeface="+mn-lt"/>
        <a:ea typeface="+mn-ea"/>
        <a:cs typeface="+mn-cs"/>
      </a:defRPr>
    </a:lvl7pPr>
    <a:lvl8pPr marL="3627013" algn="l" defTabSz="1036290" rtl="0" eaLnBrk="1" latinLnBrk="0" hangingPunct="1">
      <a:defRPr sz="1360" kern="1200">
        <a:solidFill>
          <a:schemeClr val="tx1"/>
        </a:solidFill>
        <a:latin typeface="+mn-lt"/>
        <a:ea typeface="+mn-ea"/>
        <a:cs typeface="+mn-cs"/>
      </a:defRPr>
    </a:lvl8pPr>
    <a:lvl9pPr marL="4145158" algn="l" defTabSz="1036290" rtl="0" eaLnBrk="1" latinLnBrk="0" hangingPunct="1">
      <a:defRPr sz="13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4</a:t>
            </a:fld>
            <a:endParaRPr lang="en-US"/>
          </a:p>
        </p:txBody>
      </p:sp>
    </p:spTree>
    <p:extLst>
      <p:ext uri="{BB962C8B-B14F-4D97-AF65-F5344CB8AC3E}">
        <p14:creationId xmlns:p14="http://schemas.microsoft.com/office/powerpoint/2010/main" val="312486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80353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2833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51445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57340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640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45376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3/18/2018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899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3/18/2018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16424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3/18/2018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48962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28230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61809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5CD36B61-649A-4EDD-BF2D-8D18F49DFD63}" type="datetimeFigureOut">
              <a:rPr lang="en-US" smtClean="0"/>
              <a:t>3/18/2018</a:t>
            </a:fld>
            <a:endParaRPr lang="en-US" dirty="0"/>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4855446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49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997166" y="6528350"/>
            <a:ext cx="7552473"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Ezekiel </a:t>
            </a:r>
            <a:r>
              <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36:26-27</a:t>
            </a:r>
          </a:p>
        </p:txBody>
      </p:sp>
      <p:sp>
        <p:nvSpPr>
          <p:cNvPr id="4" name="Content Placeholder 3"/>
          <p:cNvSpPr txBox="1">
            <a:spLocks/>
          </p:cNvSpPr>
          <p:nvPr/>
        </p:nvSpPr>
        <p:spPr>
          <a:xfrm>
            <a:off x="895567" y="298741"/>
            <a:ext cx="12549406"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3000"/>
              </a:spcAft>
              <a:buClr>
                <a:srgbClr val="FFFF99"/>
              </a:buClr>
              <a:buSzPct val="90000"/>
            </a:pPr>
            <a:r>
              <a:rPr lang="en-US" sz="6000" b="1" baseline="30000" dirty="0">
                <a:solidFill>
                  <a:schemeClr val="bg1"/>
                </a:solidFill>
                <a:effectLst>
                  <a:glow rad="114300">
                    <a:srgbClr val="585600">
                      <a:alpha val="75000"/>
                    </a:srgbClr>
                  </a:glow>
                  <a:outerShdw blurRad="38100" dist="38100" dir="2700000" algn="tl">
                    <a:schemeClr val="tx1">
                      <a:alpha val="60000"/>
                    </a:schemeClr>
                  </a:outerShdw>
                </a:effectLst>
              </a:rPr>
              <a:t>26</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 I will give you a new heart and put a new spirit in you; I will remove from you your heart of stone and give you a heart of flesh. </a:t>
            </a:r>
            <a:r>
              <a:rPr lang="en-US" sz="6000" b="1" baseline="30000" dirty="0">
                <a:solidFill>
                  <a:schemeClr val="bg1"/>
                </a:solidFill>
                <a:effectLst>
                  <a:glow rad="114300">
                    <a:srgbClr val="585600">
                      <a:alpha val="75000"/>
                    </a:srgbClr>
                  </a:glow>
                  <a:outerShdw blurRad="38100" dist="38100" dir="2700000" algn="tl">
                    <a:schemeClr val="tx1">
                      <a:alpha val="60000"/>
                    </a:schemeClr>
                  </a:outerShdw>
                </a:effectLst>
              </a:rPr>
              <a:t>27</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 And </a:t>
            </a:r>
            <a:r>
              <a:rPr lang="en-US" sz="6000" b="1" dirty="0">
                <a:solidFill>
                  <a:srgbClr val="FFFF99"/>
                </a:solidFill>
                <a:effectLst>
                  <a:glow rad="114300">
                    <a:srgbClr val="585600">
                      <a:alpha val="75000"/>
                    </a:srgbClr>
                  </a:glow>
                  <a:outerShdw blurRad="38100" dist="38100" dir="2700000" algn="tl">
                    <a:schemeClr val="tx1">
                      <a:alpha val="60000"/>
                    </a:schemeClr>
                  </a:outerShdw>
                </a:effectLst>
              </a:rPr>
              <a:t>I will put my Spirit in you</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 and </a:t>
            </a:r>
            <a:r>
              <a:rPr lang="en-US" sz="6000" b="1" dirty="0">
                <a:solidFill>
                  <a:srgbClr val="FFFF99"/>
                </a:solidFill>
                <a:effectLst>
                  <a:glow rad="114300">
                    <a:srgbClr val="585600">
                      <a:alpha val="75000"/>
                    </a:srgbClr>
                  </a:glow>
                  <a:outerShdw blurRad="38100" dist="38100" dir="2700000" algn="tl">
                    <a:schemeClr val="tx1">
                      <a:alpha val="60000"/>
                    </a:schemeClr>
                  </a:outerShdw>
                </a:effectLst>
              </a:rPr>
              <a:t>move you </a:t>
            </a:r>
            <a:r>
              <a:rPr lang="en-US" sz="6000" b="1" i="1" dirty="0">
                <a:solidFill>
                  <a:schemeClr val="bg1"/>
                </a:solidFill>
                <a:effectLst>
                  <a:glow rad="114300">
                    <a:srgbClr val="585600">
                      <a:alpha val="75000"/>
                    </a:srgbClr>
                  </a:glow>
                  <a:outerShdw blurRad="38100" dist="38100" dir="2700000" algn="tl">
                    <a:schemeClr val="tx1">
                      <a:alpha val="60000"/>
                    </a:schemeClr>
                  </a:outerShdw>
                </a:effectLst>
              </a:rPr>
              <a:t>(cause you)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to follow my decrees and be careful to keep my laws.</a:t>
            </a:r>
          </a:p>
        </p:txBody>
      </p:sp>
    </p:spTree>
    <p:extLst>
      <p:ext uri="{BB962C8B-B14F-4D97-AF65-F5344CB8AC3E}">
        <p14:creationId xmlns:p14="http://schemas.microsoft.com/office/powerpoint/2010/main" val="294056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997166" y="6528350"/>
            <a:ext cx="7415313"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‘In step’ with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895567" y="344461"/>
            <a:ext cx="12549406"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0"/>
              </a:spcBef>
              <a:spcAft>
                <a:spcPts val="1800"/>
              </a:spcAft>
              <a:buClr>
                <a:srgbClr val="FFFF99"/>
              </a:buClr>
              <a:buSzPct val="90000"/>
              <a:buFont typeface="Arial" panose="020B0604020202020204" pitchFamily="34" charset="0"/>
              <a:buChar char="►"/>
            </a:pP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How we treat others</a:t>
            </a:r>
          </a:p>
          <a:p>
            <a:pPr algn="l">
              <a:spcBef>
                <a:spcPts val="0"/>
              </a:spcBef>
              <a:spcAft>
                <a:spcPts val="3000"/>
              </a:spcAft>
              <a:buClr>
                <a:srgbClr val="FFFF99"/>
              </a:buClr>
              <a:buSzPct val="90000"/>
            </a:pPr>
            <a:r>
              <a:rPr lang="en-US" sz="5550" b="1" u="sng" dirty="0" smtClean="0">
                <a:solidFill>
                  <a:schemeClr val="bg1"/>
                </a:solidFill>
                <a:effectLst>
                  <a:glow rad="114300">
                    <a:srgbClr val="585600">
                      <a:alpha val="75000"/>
                    </a:srgbClr>
                  </a:glow>
                  <a:outerShdw blurRad="38100" dist="38100" dir="2700000" algn="tl">
                    <a:schemeClr val="tx1">
                      <a:alpha val="60000"/>
                    </a:schemeClr>
                  </a:outerShdw>
                </a:effectLst>
              </a:rPr>
              <a:t>Galatians </a:t>
            </a:r>
            <a:r>
              <a:rPr lang="en-US" sz="5550" b="1" u="sng" dirty="0">
                <a:solidFill>
                  <a:schemeClr val="bg1"/>
                </a:solidFill>
                <a:effectLst>
                  <a:glow rad="114300">
                    <a:srgbClr val="585600">
                      <a:alpha val="75000"/>
                    </a:srgbClr>
                  </a:glow>
                  <a:outerShdw blurRad="38100" dist="38100" dir="2700000" algn="tl">
                    <a:schemeClr val="tx1">
                      <a:alpha val="60000"/>
                    </a:schemeClr>
                  </a:outerShdw>
                </a:effectLst>
              </a:rPr>
              <a:t>2:14</a:t>
            </a:r>
            <a:r>
              <a:rPr lang="en-US" sz="5550" b="1" dirty="0">
                <a:solidFill>
                  <a:schemeClr val="bg1"/>
                </a:solidFill>
                <a:effectLst>
                  <a:glow rad="114300">
                    <a:srgbClr val="585600">
                      <a:alpha val="75000"/>
                    </a:srgbClr>
                  </a:glow>
                  <a:outerShdw blurRad="38100" dist="38100" dir="2700000" algn="tl">
                    <a:schemeClr val="tx1">
                      <a:alpha val="60000"/>
                    </a:schemeClr>
                  </a:outerShdw>
                </a:effectLst>
              </a:rPr>
              <a:t> (</a:t>
            </a:r>
            <a:r>
              <a:rPr lang="en-US" sz="5550" b="1" dirty="0" smtClean="0">
                <a:solidFill>
                  <a:schemeClr val="bg1"/>
                </a:solidFill>
                <a:effectLst>
                  <a:glow rad="114300">
                    <a:srgbClr val="585600">
                      <a:alpha val="75000"/>
                    </a:srgbClr>
                  </a:glow>
                  <a:outerShdw blurRad="38100" dist="38100" dir="2700000" algn="tl">
                    <a:schemeClr val="tx1">
                      <a:alpha val="60000"/>
                    </a:schemeClr>
                  </a:outerShdw>
                </a:effectLst>
              </a:rPr>
              <a:t>ESV) But </a:t>
            </a:r>
            <a:r>
              <a:rPr lang="en-US" sz="5550" b="1" dirty="0">
                <a:solidFill>
                  <a:schemeClr val="bg1"/>
                </a:solidFill>
                <a:effectLst>
                  <a:glow rad="114300">
                    <a:srgbClr val="585600">
                      <a:alpha val="75000"/>
                    </a:srgbClr>
                  </a:glow>
                  <a:outerShdw blurRad="38100" dist="38100" dir="2700000" algn="tl">
                    <a:schemeClr val="tx1">
                      <a:alpha val="60000"/>
                    </a:schemeClr>
                  </a:outerShdw>
                </a:effectLst>
              </a:rPr>
              <a:t>when I saw that their conduct was </a:t>
            </a:r>
            <a:r>
              <a:rPr lang="en-US" sz="5550" b="1" dirty="0">
                <a:solidFill>
                  <a:srgbClr val="FFFF99"/>
                </a:solidFill>
                <a:effectLst>
                  <a:glow rad="114300">
                    <a:srgbClr val="585600">
                      <a:alpha val="75000"/>
                    </a:srgbClr>
                  </a:glow>
                  <a:outerShdw blurRad="38100" dist="38100" dir="2700000" algn="tl">
                    <a:schemeClr val="tx1">
                      <a:alpha val="60000"/>
                    </a:schemeClr>
                  </a:outerShdw>
                </a:effectLst>
              </a:rPr>
              <a:t>not in step with the truth of the gospel</a:t>
            </a:r>
            <a:r>
              <a:rPr lang="en-US" sz="5550" b="1" dirty="0">
                <a:solidFill>
                  <a:schemeClr val="bg1"/>
                </a:solidFill>
                <a:effectLst>
                  <a:glow rad="114300">
                    <a:srgbClr val="585600">
                      <a:alpha val="75000"/>
                    </a:srgbClr>
                  </a:glow>
                  <a:outerShdw blurRad="38100" dist="38100" dir="2700000" algn="tl">
                    <a:schemeClr val="tx1">
                      <a:alpha val="60000"/>
                    </a:schemeClr>
                  </a:outerShdw>
                </a:effectLst>
              </a:rPr>
              <a:t>, I said to Cephas before them all, “If you, though a Jew, live like a Gentile and not like a Jew, how can you force the Gentiles to live like Jews?”</a:t>
            </a:r>
          </a:p>
          <a:p>
            <a:pPr marL="685800" indent="-685800" algn="l">
              <a:spcBef>
                <a:spcPts val="0"/>
              </a:spcBef>
              <a:spcAft>
                <a:spcPts val="3000"/>
              </a:spcAft>
              <a:buClr>
                <a:srgbClr val="FFFF99"/>
              </a:buClr>
              <a:buSzPct val="90000"/>
              <a:buFont typeface="Arial" panose="020B0604020202020204" pitchFamily="34" charset="0"/>
              <a:buChar char="►"/>
            </a:pPr>
            <a:endParaRPr lang="en-US" sz="6000" b="1" u="sng" dirty="0">
              <a:solidFill>
                <a:schemeClr val="bg1"/>
              </a:solidFill>
              <a:effectLst>
                <a:glow rad="114300">
                  <a:srgbClr val="5856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8694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997166" y="6528350"/>
            <a:ext cx="7415313"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‘In step’ with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895567" y="344461"/>
            <a:ext cx="12549406"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buClr>
                <a:srgbClr val="FFFF99"/>
              </a:buClr>
              <a:buSzPct val="90000"/>
            </a:pPr>
            <a:r>
              <a:rPr lang="en-US" sz="5550" b="1" u="sng" dirty="0" smtClean="0">
                <a:solidFill>
                  <a:schemeClr val="bg1"/>
                </a:solidFill>
                <a:effectLst>
                  <a:glow rad="114300">
                    <a:srgbClr val="585600">
                      <a:alpha val="75000"/>
                    </a:srgbClr>
                  </a:glow>
                  <a:outerShdw blurRad="38100" dist="38100" dir="2700000" algn="tl">
                    <a:schemeClr val="tx1">
                      <a:alpha val="60000"/>
                    </a:schemeClr>
                  </a:outerShdw>
                </a:effectLst>
              </a:rPr>
              <a:t>Matt </a:t>
            </a:r>
            <a:r>
              <a:rPr lang="en-US" sz="5550" b="1" u="sng" dirty="0">
                <a:solidFill>
                  <a:schemeClr val="bg1"/>
                </a:solidFill>
                <a:effectLst>
                  <a:glow rad="114300">
                    <a:srgbClr val="585600">
                      <a:alpha val="75000"/>
                    </a:srgbClr>
                  </a:glow>
                  <a:outerShdw blurRad="38100" dist="38100" dir="2700000" algn="tl">
                    <a:schemeClr val="tx1">
                      <a:alpha val="60000"/>
                    </a:schemeClr>
                  </a:outerShdw>
                </a:effectLst>
              </a:rPr>
              <a:t>10:19-20  </a:t>
            </a:r>
          </a:p>
          <a:p>
            <a:pPr algn="l">
              <a:spcBef>
                <a:spcPts val="0"/>
              </a:spcBef>
              <a:spcAft>
                <a:spcPts val="1800"/>
              </a:spcAft>
              <a:buClr>
                <a:srgbClr val="FFFF99"/>
              </a:buClr>
              <a:buSzPct val="90000"/>
            </a:pPr>
            <a:r>
              <a:rPr lang="en-US" sz="5550" b="1" baseline="30000" dirty="0" smtClean="0">
                <a:solidFill>
                  <a:schemeClr val="bg1"/>
                </a:solidFill>
                <a:effectLst>
                  <a:glow rad="114300">
                    <a:srgbClr val="585600">
                      <a:alpha val="75000"/>
                    </a:srgbClr>
                  </a:glow>
                  <a:outerShdw blurRad="38100" dist="38100" dir="2700000" algn="tl">
                    <a:schemeClr val="tx1">
                      <a:alpha val="60000"/>
                    </a:schemeClr>
                  </a:outerShdw>
                </a:effectLst>
              </a:rPr>
              <a:t>19</a:t>
            </a:r>
            <a:r>
              <a:rPr lang="en-US" sz="5550" b="1" dirty="0" smtClean="0">
                <a:solidFill>
                  <a:schemeClr val="bg1"/>
                </a:solidFill>
                <a:effectLst>
                  <a:glow rad="114300">
                    <a:srgbClr val="585600">
                      <a:alpha val="75000"/>
                    </a:srgbClr>
                  </a:glow>
                  <a:outerShdw blurRad="38100" dist="38100" dir="2700000" algn="tl">
                    <a:schemeClr val="tx1">
                      <a:alpha val="60000"/>
                    </a:schemeClr>
                  </a:outerShdw>
                </a:effectLst>
              </a:rPr>
              <a:t> </a:t>
            </a:r>
            <a:r>
              <a:rPr lang="en-US" sz="5550" b="1" dirty="0">
                <a:solidFill>
                  <a:schemeClr val="bg1"/>
                </a:solidFill>
                <a:effectLst>
                  <a:glow rad="114300">
                    <a:srgbClr val="585600">
                      <a:alpha val="75000"/>
                    </a:srgbClr>
                  </a:glow>
                  <a:outerShdw blurRad="38100" dist="38100" dir="2700000" algn="tl">
                    <a:schemeClr val="tx1">
                      <a:alpha val="60000"/>
                    </a:schemeClr>
                  </a:outerShdw>
                </a:effectLst>
              </a:rPr>
              <a:t>When they deliver you over, do not be anxious how you are to speak or what you are to say, for </a:t>
            </a:r>
            <a:r>
              <a:rPr lang="en-US" sz="5550" b="1" dirty="0">
                <a:solidFill>
                  <a:srgbClr val="FFFF99"/>
                </a:solidFill>
                <a:effectLst>
                  <a:glow rad="114300">
                    <a:srgbClr val="585600">
                      <a:alpha val="75000"/>
                    </a:srgbClr>
                  </a:glow>
                  <a:outerShdw blurRad="38100" dist="38100" dir="2700000" algn="tl">
                    <a:schemeClr val="tx1">
                      <a:alpha val="60000"/>
                    </a:schemeClr>
                  </a:outerShdw>
                </a:effectLst>
              </a:rPr>
              <a:t>what you are to say will be given to you in that hour</a:t>
            </a:r>
            <a:r>
              <a:rPr lang="en-US" sz="5550" b="1" dirty="0">
                <a:solidFill>
                  <a:schemeClr val="bg1"/>
                </a:solidFill>
                <a:effectLst>
                  <a:glow rad="114300">
                    <a:srgbClr val="585600">
                      <a:alpha val="75000"/>
                    </a:srgbClr>
                  </a:glow>
                  <a:outerShdw blurRad="38100" dist="38100" dir="2700000" algn="tl">
                    <a:schemeClr val="tx1">
                      <a:alpha val="60000"/>
                    </a:schemeClr>
                  </a:outerShdw>
                </a:effectLst>
              </a:rPr>
              <a:t>. </a:t>
            </a:r>
            <a:r>
              <a:rPr lang="en-US" sz="5550" b="1" baseline="30000" dirty="0">
                <a:solidFill>
                  <a:schemeClr val="bg1"/>
                </a:solidFill>
                <a:effectLst>
                  <a:glow rad="114300">
                    <a:srgbClr val="585600">
                      <a:alpha val="75000"/>
                    </a:srgbClr>
                  </a:glow>
                  <a:outerShdw blurRad="38100" dist="38100" dir="2700000" algn="tl">
                    <a:schemeClr val="tx1">
                      <a:alpha val="60000"/>
                    </a:schemeClr>
                  </a:outerShdw>
                </a:effectLst>
              </a:rPr>
              <a:t>20 </a:t>
            </a:r>
            <a:r>
              <a:rPr lang="en-US" sz="5550" b="1" dirty="0">
                <a:solidFill>
                  <a:schemeClr val="bg1"/>
                </a:solidFill>
                <a:effectLst>
                  <a:glow rad="114300">
                    <a:srgbClr val="585600">
                      <a:alpha val="75000"/>
                    </a:srgbClr>
                  </a:glow>
                  <a:outerShdw blurRad="38100" dist="38100" dir="2700000" algn="tl">
                    <a:schemeClr val="tx1">
                      <a:alpha val="60000"/>
                    </a:schemeClr>
                  </a:outerShdw>
                </a:effectLst>
              </a:rPr>
              <a:t>For it is not you who speak, but the Spirit of your Father speaking through you</a:t>
            </a:r>
            <a:r>
              <a:rPr lang="en-US" sz="5550" b="1" dirty="0" smtClean="0">
                <a:solidFill>
                  <a:schemeClr val="bg1"/>
                </a:solidFill>
                <a:effectLst>
                  <a:glow rad="114300">
                    <a:srgbClr val="585600">
                      <a:alpha val="75000"/>
                    </a:srgbClr>
                  </a:glow>
                  <a:outerShdw blurRad="38100" dist="38100" dir="2700000" algn="tl">
                    <a:schemeClr val="tx1">
                      <a:alpha val="60000"/>
                    </a:schemeClr>
                  </a:outerShdw>
                </a:effectLst>
              </a:rPr>
              <a:t>.</a:t>
            </a:r>
            <a:endParaRPr lang="en-US" sz="5550" b="1" dirty="0">
              <a:solidFill>
                <a:schemeClr val="bg1"/>
              </a:solidFill>
              <a:effectLst>
                <a:glow rad="114300">
                  <a:srgbClr val="5856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210295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997166" y="6528350"/>
            <a:ext cx="7415313"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‘In step’ with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895567" y="344461"/>
            <a:ext cx="12549406"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buClr>
                <a:srgbClr val="FFFF99"/>
              </a:buClr>
              <a:buSzPct val="90000"/>
            </a:pPr>
            <a:r>
              <a:rPr lang="en-US" sz="5550" b="1" u="sng" dirty="0" smtClean="0">
                <a:solidFill>
                  <a:schemeClr val="bg1"/>
                </a:solidFill>
                <a:effectLst>
                  <a:glow rad="114300">
                    <a:srgbClr val="585600">
                      <a:alpha val="75000"/>
                    </a:srgbClr>
                  </a:glow>
                  <a:outerShdw blurRad="38100" dist="38100" dir="2700000" algn="tl">
                    <a:schemeClr val="tx1">
                      <a:alpha val="60000"/>
                    </a:schemeClr>
                  </a:outerShdw>
                </a:effectLst>
              </a:rPr>
              <a:t>John 14:26</a:t>
            </a:r>
          </a:p>
          <a:p>
            <a:pPr algn="l">
              <a:spcBef>
                <a:spcPts val="0"/>
              </a:spcBef>
              <a:spcAft>
                <a:spcPts val="1200"/>
              </a:spcAft>
              <a:buClr>
                <a:srgbClr val="FFFF99"/>
              </a:buClr>
              <a:buSzPct val="90000"/>
            </a:pPr>
            <a:r>
              <a:rPr lang="en-US" sz="5550" b="1" dirty="0" smtClean="0">
                <a:solidFill>
                  <a:schemeClr val="bg1"/>
                </a:solidFill>
                <a:effectLst>
                  <a:glow rad="114300">
                    <a:srgbClr val="585600">
                      <a:alpha val="75000"/>
                    </a:srgbClr>
                  </a:glow>
                  <a:outerShdw blurRad="38100" dist="38100" dir="2700000" algn="tl">
                    <a:schemeClr val="tx1">
                      <a:alpha val="60000"/>
                    </a:schemeClr>
                  </a:outerShdw>
                </a:effectLst>
              </a:rPr>
              <a:t>But </a:t>
            </a:r>
            <a:r>
              <a:rPr lang="en-US" sz="5550" b="1" dirty="0">
                <a:solidFill>
                  <a:schemeClr val="bg1"/>
                </a:solidFill>
                <a:effectLst>
                  <a:glow rad="114300">
                    <a:srgbClr val="585600">
                      <a:alpha val="75000"/>
                    </a:srgbClr>
                  </a:glow>
                  <a:outerShdw blurRad="38100" dist="38100" dir="2700000" algn="tl">
                    <a:schemeClr val="tx1">
                      <a:alpha val="60000"/>
                    </a:schemeClr>
                  </a:outerShdw>
                </a:effectLst>
              </a:rPr>
              <a:t>the Helper, the Holy Spirit, whom the Father will send in my name, </a:t>
            </a:r>
            <a:r>
              <a:rPr lang="en-US" sz="5550" b="1" dirty="0">
                <a:solidFill>
                  <a:srgbClr val="FFFF99"/>
                </a:solidFill>
                <a:effectLst>
                  <a:glow rad="114300">
                    <a:srgbClr val="585600">
                      <a:alpha val="75000"/>
                    </a:srgbClr>
                  </a:glow>
                  <a:outerShdw blurRad="38100" dist="38100" dir="2700000" algn="tl">
                    <a:schemeClr val="tx1">
                      <a:alpha val="60000"/>
                    </a:schemeClr>
                  </a:outerShdw>
                </a:effectLst>
              </a:rPr>
              <a:t>He will teach you all things</a:t>
            </a:r>
            <a:r>
              <a:rPr lang="en-US" sz="5550" b="1" dirty="0">
                <a:solidFill>
                  <a:schemeClr val="bg1"/>
                </a:solidFill>
                <a:effectLst>
                  <a:glow rad="114300">
                    <a:srgbClr val="585600">
                      <a:alpha val="75000"/>
                    </a:srgbClr>
                  </a:glow>
                  <a:outerShdw blurRad="38100" dist="38100" dir="2700000" algn="tl">
                    <a:schemeClr val="tx1">
                      <a:alpha val="60000"/>
                    </a:schemeClr>
                  </a:outerShdw>
                </a:effectLst>
              </a:rPr>
              <a:t> and </a:t>
            </a:r>
            <a:r>
              <a:rPr lang="en-US" sz="5550" b="1" dirty="0">
                <a:solidFill>
                  <a:srgbClr val="FFFF99"/>
                </a:solidFill>
                <a:effectLst>
                  <a:glow rad="114300">
                    <a:srgbClr val="585600">
                      <a:alpha val="75000"/>
                    </a:srgbClr>
                  </a:glow>
                  <a:outerShdw blurRad="38100" dist="38100" dir="2700000" algn="tl">
                    <a:schemeClr val="tx1">
                      <a:alpha val="60000"/>
                    </a:schemeClr>
                  </a:outerShdw>
                </a:effectLst>
              </a:rPr>
              <a:t>bring to your remembrance all that I have said to you</a:t>
            </a:r>
            <a:r>
              <a:rPr lang="en-US" sz="5550" b="1" dirty="0">
                <a:solidFill>
                  <a:schemeClr val="bg1"/>
                </a:solidFill>
                <a:effectLst>
                  <a:glow rad="114300">
                    <a:srgbClr val="585600">
                      <a:alpha val="75000"/>
                    </a:srgbClr>
                  </a:glow>
                  <a:outerShdw blurRad="38100" dist="38100" dir="2700000" algn="tl">
                    <a:schemeClr val="tx1">
                      <a:alpha val="60000"/>
                    </a:schemeClr>
                  </a:outerShdw>
                </a:effectLst>
              </a:rPr>
              <a:t>.</a:t>
            </a:r>
          </a:p>
        </p:txBody>
      </p:sp>
    </p:spTree>
    <p:extLst>
      <p:ext uri="{BB962C8B-B14F-4D97-AF65-F5344CB8AC3E}">
        <p14:creationId xmlns:p14="http://schemas.microsoft.com/office/powerpoint/2010/main" val="143811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997166" y="6528350"/>
            <a:ext cx="7415313"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‘In step’ with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895567" y="275881"/>
            <a:ext cx="12549406"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buClr>
                <a:srgbClr val="FFFF99"/>
              </a:buClr>
              <a:buSzPct val="90000"/>
            </a:pPr>
            <a:r>
              <a:rPr lang="en-US" sz="5500" b="1" u="sng" dirty="0" smtClean="0">
                <a:solidFill>
                  <a:schemeClr val="bg1"/>
                </a:solidFill>
                <a:effectLst>
                  <a:glow rad="114300">
                    <a:srgbClr val="585600">
                      <a:alpha val="75000"/>
                    </a:srgbClr>
                  </a:glow>
                  <a:outerShdw blurRad="38100" dist="38100" dir="2700000" algn="tl">
                    <a:schemeClr val="tx1">
                      <a:alpha val="60000"/>
                    </a:schemeClr>
                  </a:outerShdw>
                </a:effectLst>
              </a:rPr>
              <a:t>Acts 16:6-10</a:t>
            </a:r>
            <a:r>
              <a:rPr lang="en-US" sz="5500" b="1" dirty="0" smtClean="0">
                <a:solidFill>
                  <a:schemeClr val="bg1"/>
                </a:solidFill>
                <a:effectLst>
                  <a:glow rad="114300">
                    <a:srgbClr val="585600">
                      <a:alpha val="75000"/>
                    </a:srgbClr>
                  </a:glow>
                  <a:outerShdw blurRad="38100" dist="38100" dir="2700000" algn="tl">
                    <a:schemeClr val="tx1">
                      <a:alpha val="60000"/>
                    </a:schemeClr>
                  </a:outerShdw>
                </a:effectLst>
              </a:rPr>
              <a:t> </a:t>
            </a:r>
            <a:r>
              <a:rPr lang="en-US" sz="5500" b="1" baseline="30000" dirty="0" smtClean="0">
                <a:solidFill>
                  <a:schemeClr val="bg1"/>
                </a:solidFill>
                <a:effectLst>
                  <a:glow rad="114300">
                    <a:srgbClr val="585600">
                      <a:alpha val="75000"/>
                    </a:srgbClr>
                  </a:glow>
                  <a:outerShdw blurRad="38100" dist="38100" dir="2700000" algn="tl">
                    <a:schemeClr val="tx1">
                      <a:alpha val="60000"/>
                    </a:schemeClr>
                  </a:outerShdw>
                </a:effectLst>
              </a:rPr>
              <a:t>6</a:t>
            </a:r>
            <a:r>
              <a:rPr lang="en-US" sz="5500" b="1" dirty="0" smtClean="0">
                <a:solidFill>
                  <a:schemeClr val="bg1"/>
                </a:solidFill>
                <a:effectLst>
                  <a:glow rad="114300">
                    <a:srgbClr val="585600">
                      <a:alpha val="75000"/>
                    </a:srgbClr>
                  </a:glow>
                  <a:outerShdw blurRad="38100" dist="38100" dir="2700000" algn="tl">
                    <a:schemeClr val="tx1">
                      <a:alpha val="60000"/>
                    </a:schemeClr>
                  </a:outerShdw>
                </a:effectLst>
              </a:rPr>
              <a:t> Paul </a:t>
            </a:r>
            <a:r>
              <a:rPr lang="en-US" sz="5500" b="1" dirty="0">
                <a:solidFill>
                  <a:schemeClr val="bg1"/>
                </a:solidFill>
                <a:effectLst>
                  <a:glow rad="114300">
                    <a:srgbClr val="585600">
                      <a:alpha val="75000"/>
                    </a:srgbClr>
                  </a:glow>
                  <a:outerShdw blurRad="38100" dist="38100" dir="2700000" algn="tl">
                    <a:schemeClr val="tx1">
                      <a:alpha val="60000"/>
                    </a:schemeClr>
                  </a:outerShdw>
                </a:effectLst>
              </a:rPr>
              <a:t>and his companions traveled throughout the region of Phrygia and Galatia, </a:t>
            </a:r>
            <a:r>
              <a:rPr lang="en-US" sz="5500" b="1" dirty="0">
                <a:solidFill>
                  <a:srgbClr val="FFFF99"/>
                </a:solidFill>
                <a:effectLst>
                  <a:glow rad="114300">
                    <a:srgbClr val="585600">
                      <a:alpha val="75000"/>
                    </a:srgbClr>
                  </a:glow>
                  <a:outerShdw blurRad="38100" dist="38100" dir="2700000" algn="tl">
                    <a:schemeClr val="tx1">
                      <a:alpha val="60000"/>
                    </a:schemeClr>
                  </a:outerShdw>
                </a:effectLst>
              </a:rPr>
              <a:t>having been kept by the Holy Spirit from preaching the word in the province of Asia</a:t>
            </a:r>
            <a:r>
              <a:rPr lang="en-US" sz="5500" b="1" dirty="0">
                <a:solidFill>
                  <a:schemeClr val="bg1"/>
                </a:solidFill>
                <a:effectLst>
                  <a:glow rad="114300">
                    <a:srgbClr val="585600">
                      <a:alpha val="75000"/>
                    </a:srgbClr>
                  </a:glow>
                  <a:outerShdw blurRad="38100" dist="38100" dir="2700000" algn="tl">
                    <a:schemeClr val="tx1">
                      <a:alpha val="60000"/>
                    </a:schemeClr>
                  </a:outerShdw>
                </a:effectLst>
              </a:rPr>
              <a:t>. </a:t>
            </a:r>
            <a:r>
              <a:rPr lang="en-US" sz="5500" b="1" baseline="30000" dirty="0" smtClean="0">
                <a:solidFill>
                  <a:schemeClr val="bg1"/>
                </a:solidFill>
                <a:effectLst>
                  <a:glow rad="114300">
                    <a:srgbClr val="585600">
                      <a:alpha val="75000"/>
                    </a:srgbClr>
                  </a:glow>
                  <a:outerShdw blurRad="38100" dist="38100" dir="2700000" algn="tl">
                    <a:schemeClr val="tx1">
                      <a:alpha val="60000"/>
                    </a:schemeClr>
                  </a:outerShdw>
                </a:effectLst>
              </a:rPr>
              <a:t>7</a:t>
            </a:r>
            <a:r>
              <a:rPr lang="en-US" sz="5500" b="1" dirty="0" smtClean="0">
                <a:solidFill>
                  <a:schemeClr val="bg1"/>
                </a:solidFill>
                <a:effectLst>
                  <a:glow rad="114300">
                    <a:srgbClr val="585600">
                      <a:alpha val="75000"/>
                    </a:srgbClr>
                  </a:glow>
                  <a:outerShdw blurRad="38100" dist="38100" dir="2700000" algn="tl">
                    <a:schemeClr val="tx1">
                      <a:alpha val="60000"/>
                    </a:schemeClr>
                  </a:outerShdw>
                </a:effectLst>
              </a:rPr>
              <a:t> When </a:t>
            </a:r>
            <a:r>
              <a:rPr lang="en-US" sz="5500" b="1" dirty="0">
                <a:solidFill>
                  <a:schemeClr val="bg1"/>
                </a:solidFill>
                <a:effectLst>
                  <a:glow rad="114300">
                    <a:srgbClr val="585600">
                      <a:alpha val="75000"/>
                    </a:srgbClr>
                  </a:glow>
                  <a:outerShdw blurRad="38100" dist="38100" dir="2700000" algn="tl">
                    <a:schemeClr val="tx1">
                      <a:alpha val="60000"/>
                    </a:schemeClr>
                  </a:outerShdw>
                </a:effectLst>
              </a:rPr>
              <a:t>they came to the border of </a:t>
            </a:r>
            <a:r>
              <a:rPr lang="en-US" sz="5500" b="1" dirty="0" err="1">
                <a:solidFill>
                  <a:schemeClr val="bg1"/>
                </a:solidFill>
                <a:effectLst>
                  <a:glow rad="114300">
                    <a:srgbClr val="585600">
                      <a:alpha val="75000"/>
                    </a:srgbClr>
                  </a:glow>
                  <a:outerShdw blurRad="38100" dist="38100" dir="2700000" algn="tl">
                    <a:schemeClr val="tx1">
                      <a:alpha val="60000"/>
                    </a:schemeClr>
                  </a:outerShdw>
                </a:effectLst>
              </a:rPr>
              <a:t>Mysia</a:t>
            </a:r>
            <a:r>
              <a:rPr lang="en-US" sz="5500" b="1" dirty="0">
                <a:solidFill>
                  <a:schemeClr val="bg1"/>
                </a:solidFill>
                <a:effectLst>
                  <a:glow rad="114300">
                    <a:srgbClr val="585600">
                      <a:alpha val="75000"/>
                    </a:srgbClr>
                  </a:glow>
                  <a:outerShdw blurRad="38100" dist="38100" dir="2700000" algn="tl">
                    <a:schemeClr val="tx1">
                      <a:alpha val="60000"/>
                    </a:schemeClr>
                  </a:outerShdw>
                </a:effectLst>
              </a:rPr>
              <a:t>, they tried to enter Bithynia, but </a:t>
            </a:r>
            <a:r>
              <a:rPr lang="en-US" sz="5500" b="1" dirty="0">
                <a:solidFill>
                  <a:srgbClr val="FFFF99"/>
                </a:solidFill>
                <a:effectLst>
                  <a:glow rad="114300">
                    <a:srgbClr val="585600">
                      <a:alpha val="75000"/>
                    </a:srgbClr>
                  </a:glow>
                  <a:outerShdw blurRad="38100" dist="38100" dir="2700000" algn="tl">
                    <a:schemeClr val="tx1">
                      <a:alpha val="60000"/>
                    </a:schemeClr>
                  </a:outerShdw>
                </a:effectLst>
              </a:rPr>
              <a:t>the Spirit of Jesus would not allow them to</a:t>
            </a:r>
            <a:r>
              <a:rPr lang="en-US" sz="5500" b="1" dirty="0">
                <a:solidFill>
                  <a:schemeClr val="bg1"/>
                </a:solidFill>
                <a:effectLst>
                  <a:glow rad="114300">
                    <a:srgbClr val="585600">
                      <a:alpha val="75000"/>
                    </a:srgbClr>
                  </a:glow>
                  <a:outerShdw blurRad="38100" dist="38100" dir="2700000" algn="tl">
                    <a:schemeClr val="tx1">
                      <a:alpha val="60000"/>
                    </a:schemeClr>
                  </a:outerShdw>
                </a:effectLst>
              </a:rPr>
              <a:t>. </a:t>
            </a:r>
          </a:p>
        </p:txBody>
      </p:sp>
    </p:spTree>
    <p:extLst>
      <p:ext uri="{BB962C8B-B14F-4D97-AF65-F5344CB8AC3E}">
        <p14:creationId xmlns:p14="http://schemas.microsoft.com/office/powerpoint/2010/main" val="116699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997166" y="6528350"/>
            <a:ext cx="7415313"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‘In step’ with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895567" y="275881"/>
            <a:ext cx="12549406"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buClr>
                <a:srgbClr val="FFFF99"/>
              </a:buClr>
              <a:buSzPct val="90000"/>
            </a:pPr>
            <a:r>
              <a:rPr lang="en-US" sz="5400" b="1" baseline="30000" dirty="0" smtClean="0">
                <a:solidFill>
                  <a:schemeClr val="bg1"/>
                </a:solidFill>
                <a:effectLst>
                  <a:glow rad="114300">
                    <a:srgbClr val="585600">
                      <a:alpha val="75000"/>
                    </a:srgbClr>
                  </a:glow>
                  <a:outerShdw blurRad="38100" dist="38100" dir="2700000" algn="tl">
                    <a:schemeClr val="tx1">
                      <a:alpha val="60000"/>
                    </a:schemeClr>
                  </a:outerShdw>
                </a:effectLst>
              </a:rPr>
              <a:t>8</a:t>
            </a:r>
            <a:r>
              <a:rPr lang="en-US" sz="5400" b="1" dirty="0" smtClean="0">
                <a:solidFill>
                  <a:schemeClr val="bg1"/>
                </a:solidFill>
                <a:effectLst>
                  <a:glow rad="114300">
                    <a:srgbClr val="585600">
                      <a:alpha val="75000"/>
                    </a:srgbClr>
                  </a:glow>
                  <a:outerShdw blurRad="38100" dist="38100" dir="2700000" algn="tl">
                    <a:schemeClr val="tx1">
                      <a:alpha val="60000"/>
                    </a:schemeClr>
                  </a:outerShdw>
                </a:effectLst>
              </a:rPr>
              <a:t> </a:t>
            </a:r>
            <a:r>
              <a:rPr lang="en-US" sz="5400" b="1" dirty="0">
                <a:solidFill>
                  <a:schemeClr val="bg1"/>
                </a:solidFill>
                <a:effectLst>
                  <a:glow rad="114300">
                    <a:srgbClr val="585600">
                      <a:alpha val="75000"/>
                    </a:srgbClr>
                  </a:glow>
                  <a:outerShdw blurRad="38100" dist="38100" dir="2700000" algn="tl">
                    <a:schemeClr val="tx1">
                      <a:alpha val="60000"/>
                    </a:schemeClr>
                  </a:outerShdw>
                </a:effectLst>
              </a:rPr>
              <a:t>So they passed by </a:t>
            </a:r>
            <a:r>
              <a:rPr lang="en-US" sz="5400" b="1" dirty="0" err="1">
                <a:solidFill>
                  <a:schemeClr val="bg1"/>
                </a:solidFill>
                <a:effectLst>
                  <a:glow rad="114300">
                    <a:srgbClr val="585600">
                      <a:alpha val="75000"/>
                    </a:srgbClr>
                  </a:glow>
                  <a:outerShdw blurRad="38100" dist="38100" dir="2700000" algn="tl">
                    <a:schemeClr val="tx1">
                      <a:alpha val="60000"/>
                    </a:schemeClr>
                  </a:outerShdw>
                </a:effectLst>
              </a:rPr>
              <a:t>Mysia</a:t>
            </a:r>
            <a:r>
              <a:rPr lang="en-US" sz="5400" b="1" dirty="0">
                <a:solidFill>
                  <a:schemeClr val="bg1"/>
                </a:solidFill>
                <a:effectLst>
                  <a:glow rad="114300">
                    <a:srgbClr val="585600">
                      <a:alpha val="75000"/>
                    </a:srgbClr>
                  </a:glow>
                  <a:outerShdw blurRad="38100" dist="38100" dir="2700000" algn="tl">
                    <a:schemeClr val="tx1">
                      <a:alpha val="60000"/>
                    </a:schemeClr>
                  </a:outerShdw>
                </a:effectLst>
              </a:rPr>
              <a:t> and went down to Troas. </a:t>
            </a:r>
            <a:r>
              <a:rPr lang="en-US" sz="5400" b="1" baseline="30000" dirty="0">
                <a:solidFill>
                  <a:schemeClr val="bg1"/>
                </a:solidFill>
                <a:effectLst>
                  <a:glow rad="114300">
                    <a:srgbClr val="585600">
                      <a:alpha val="75000"/>
                    </a:srgbClr>
                  </a:glow>
                  <a:outerShdw blurRad="38100" dist="38100" dir="2700000" algn="tl">
                    <a:schemeClr val="tx1">
                      <a:alpha val="60000"/>
                    </a:schemeClr>
                  </a:outerShdw>
                </a:effectLst>
              </a:rPr>
              <a:t>9</a:t>
            </a:r>
            <a:r>
              <a:rPr lang="en-US" sz="5400" b="1" dirty="0">
                <a:solidFill>
                  <a:schemeClr val="bg1"/>
                </a:solidFill>
                <a:effectLst>
                  <a:glow rad="114300">
                    <a:srgbClr val="585600">
                      <a:alpha val="75000"/>
                    </a:srgbClr>
                  </a:glow>
                  <a:outerShdw blurRad="38100" dist="38100" dir="2700000" algn="tl">
                    <a:schemeClr val="tx1">
                      <a:alpha val="60000"/>
                    </a:schemeClr>
                  </a:outerShdw>
                </a:effectLst>
              </a:rPr>
              <a:t> During the night </a:t>
            </a:r>
            <a:r>
              <a:rPr lang="en-US" sz="5400" b="1" dirty="0">
                <a:solidFill>
                  <a:srgbClr val="FFFF99"/>
                </a:solidFill>
                <a:effectLst>
                  <a:glow rad="114300">
                    <a:srgbClr val="585600">
                      <a:alpha val="75000"/>
                    </a:srgbClr>
                  </a:glow>
                  <a:outerShdw blurRad="38100" dist="38100" dir="2700000" algn="tl">
                    <a:schemeClr val="tx1">
                      <a:alpha val="60000"/>
                    </a:schemeClr>
                  </a:outerShdw>
                </a:effectLst>
              </a:rPr>
              <a:t>Paul had a vision </a:t>
            </a:r>
            <a:r>
              <a:rPr lang="en-US" sz="5400" b="1" dirty="0">
                <a:solidFill>
                  <a:schemeClr val="bg1"/>
                </a:solidFill>
                <a:effectLst>
                  <a:glow rad="114300">
                    <a:srgbClr val="585600">
                      <a:alpha val="75000"/>
                    </a:srgbClr>
                  </a:glow>
                  <a:outerShdw blurRad="38100" dist="38100" dir="2700000" algn="tl">
                    <a:schemeClr val="tx1">
                      <a:alpha val="60000"/>
                    </a:schemeClr>
                  </a:outerShdw>
                </a:effectLst>
              </a:rPr>
              <a:t>of a man of Macedonia standing and begging him, “Come over to Macedonia and help us.” </a:t>
            </a:r>
            <a:r>
              <a:rPr lang="en-US" sz="5400" b="1" baseline="30000" dirty="0">
                <a:solidFill>
                  <a:schemeClr val="bg1"/>
                </a:solidFill>
                <a:effectLst>
                  <a:glow rad="114300">
                    <a:srgbClr val="585600">
                      <a:alpha val="75000"/>
                    </a:srgbClr>
                  </a:glow>
                  <a:outerShdw blurRad="38100" dist="38100" dir="2700000" algn="tl">
                    <a:schemeClr val="tx1">
                      <a:alpha val="60000"/>
                    </a:schemeClr>
                  </a:outerShdw>
                </a:effectLst>
              </a:rPr>
              <a:t>10</a:t>
            </a:r>
            <a:r>
              <a:rPr lang="en-US" sz="5400" b="1" dirty="0">
                <a:solidFill>
                  <a:schemeClr val="bg1"/>
                </a:solidFill>
                <a:effectLst>
                  <a:glow rad="114300">
                    <a:srgbClr val="585600">
                      <a:alpha val="75000"/>
                    </a:srgbClr>
                  </a:glow>
                  <a:outerShdw blurRad="38100" dist="38100" dir="2700000" algn="tl">
                    <a:schemeClr val="tx1">
                      <a:alpha val="60000"/>
                    </a:schemeClr>
                  </a:outerShdw>
                </a:effectLst>
              </a:rPr>
              <a:t> After Paul had seen the vision, we got ready at once to leave for Macedonia, </a:t>
            </a:r>
            <a:r>
              <a:rPr lang="en-US" sz="5400" b="1" dirty="0">
                <a:solidFill>
                  <a:srgbClr val="FFFF99"/>
                </a:solidFill>
                <a:effectLst>
                  <a:glow rad="114300">
                    <a:srgbClr val="585600">
                      <a:alpha val="75000"/>
                    </a:srgbClr>
                  </a:glow>
                  <a:outerShdw blurRad="38100" dist="38100" dir="2700000" algn="tl">
                    <a:schemeClr val="tx1">
                      <a:alpha val="60000"/>
                    </a:schemeClr>
                  </a:outerShdw>
                </a:effectLst>
              </a:rPr>
              <a:t>concluding that God had called us to preach the gospel to them</a:t>
            </a:r>
            <a:r>
              <a:rPr lang="en-US" sz="5400" b="1" dirty="0">
                <a:solidFill>
                  <a:schemeClr val="bg1"/>
                </a:solidFill>
                <a:effectLst>
                  <a:glow rad="114300">
                    <a:srgbClr val="585600">
                      <a:alpha val="75000"/>
                    </a:srgbClr>
                  </a:glow>
                  <a:outerShdw blurRad="38100" dist="38100" dir="2700000" algn="tl">
                    <a:schemeClr val="tx1">
                      <a:alpha val="60000"/>
                    </a:schemeClr>
                  </a:outerShdw>
                </a:effectLst>
              </a:rPr>
              <a:t>. </a:t>
            </a:r>
          </a:p>
        </p:txBody>
      </p:sp>
    </p:spTree>
    <p:extLst>
      <p:ext uri="{BB962C8B-B14F-4D97-AF65-F5344CB8AC3E}">
        <p14:creationId xmlns:p14="http://schemas.microsoft.com/office/powerpoint/2010/main" val="155743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997166" y="6528350"/>
            <a:ext cx="7415313"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‘In step’ with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895567" y="275881"/>
            <a:ext cx="12549406"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600"/>
              </a:spcAft>
              <a:buClr>
                <a:srgbClr val="FFFF99"/>
              </a:buClr>
              <a:buSzPct val="90000"/>
            </a:pPr>
            <a:r>
              <a:rPr lang="en-US" sz="6000" b="1" u="sng" dirty="0" smtClean="0">
                <a:solidFill>
                  <a:schemeClr val="bg1"/>
                </a:solidFill>
                <a:effectLst>
                  <a:glow rad="114300">
                    <a:srgbClr val="585600">
                      <a:alpha val="75000"/>
                    </a:srgbClr>
                  </a:glow>
                  <a:outerShdw blurRad="38100" dist="38100" dir="2700000" algn="tl">
                    <a:schemeClr val="tx1">
                      <a:alpha val="60000"/>
                    </a:schemeClr>
                  </a:outerShdw>
                </a:effectLst>
              </a:rPr>
              <a:t>Acts 20:22-23</a:t>
            </a:r>
            <a:r>
              <a:rPr lang="en-US" sz="4000" b="1" dirty="0" smtClean="0">
                <a:solidFill>
                  <a:schemeClr val="bg1"/>
                </a:solidFill>
                <a:effectLst>
                  <a:glow rad="114300">
                    <a:srgbClr val="585600">
                      <a:alpha val="75000"/>
                    </a:srgbClr>
                  </a:glow>
                  <a:outerShdw blurRad="38100" dist="38100" dir="2700000" algn="tl">
                    <a:schemeClr val="tx1">
                      <a:alpha val="60000"/>
                    </a:schemeClr>
                  </a:outerShdw>
                </a:effectLst>
              </a:rPr>
              <a:t> </a:t>
            </a:r>
            <a:r>
              <a:rPr lang="en-US" sz="4000" b="1" dirty="0">
                <a:solidFill>
                  <a:schemeClr val="bg1"/>
                </a:solidFill>
                <a:effectLst>
                  <a:glow rad="114300">
                    <a:srgbClr val="585600">
                      <a:alpha val="75000"/>
                    </a:srgbClr>
                  </a:glow>
                  <a:outerShdw blurRad="38100" dist="38100" dir="2700000" algn="tl">
                    <a:schemeClr val="tx1">
                      <a:alpha val="60000"/>
                    </a:schemeClr>
                  </a:outerShdw>
                </a:effectLst>
              </a:rPr>
              <a:t>(NLT) </a:t>
            </a:r>
            <a:endParaRPr lang="en-US" sz="4000" b="1" dirty="0" smtClean="0">
              <a:solidFill>
                <a:schemeClr val="bg1"/>
              </a:solidFill>
              <a:effectLst>
                <a:glow rad="114300">
                  <a:srgbClr val="585600">
                    <a:alpha val="75000"/>
                  </a:srgbClr>
                </a:glow>
                <a:outerShdw blurRad="38100" dist="38100" dir="2700000" algn="tl">
                  <a:schemeClr val="tx1">
                    <a:alpha val="60000"/>
                  </a:schemeClr>
                </a:outerShdw>
              </a:effectLst>
            </a:endParaRPr>
          </a:p>
          <a:p>
            <a:pPr algn="l">
              <a:spcBef>
                <a:spcPts val="0"/>
              </a:spcBef>
              <a:spcAft>
                <a:spcPts val="1200"/>
              </a:spcAft>
              <a:buClr>
                <a:srgbClr val="FFFF99"/>
              </a:buClr>
              <a:buSzPct val="90000"/>
            </a:pPr>
            <a:r>
              <a:rPr lang="en-US" sz="6000" b="1" baseline="30000" dirty="0" smtClean="0">
                <a:solidFill>
                  <a:schemeClr val="bg1"/>
                </a:solidFill>
                <a:effectLst>
                  <a:glow rad="114300">
                    <a:srgbClr val="585600">
                      <a:alpha val="75000"/>
                    </a:srgbClr>
                  </a:glow>
                  <a:outerShdw blurRad="38100" dist="38100" dir="2700000" algn="tl">
                    <a:schemeClr val="tx1">
                      <a:alpha val="60000"/>
                    </a:schemeClr>
                  </a:outerShdw>
                </a:effectLst>
              </a:rPr>
              <a:t>22</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“And now I am going to Jerusalem, </a:t>
            </a:r>
            <a:r>
              <a:rPr lang="en-US" sz="6000" b="1" dirty="0">
                <a:solidFill>
                  <a:srgbClr val="FFFF99"/>
                </a:solidFill>
                <a:effectLst>
                  <a:glow rad="114300">
                    <a:srgbClr val="585600">
                      <a:alpha val="75000"/>
                    </a:srgbClr>
                  </a:glow>
                  <a:outerShdw blurRad="38100" dist="38100" dir="2700000" algn="tl">
                    <a:schemeClr val="tx1">
                      <a:alpha val="60000"/>
                    </a:schemeClr>
                  </a:outerShdw>
                </a:effectLst>
              </a:rPr>
              <a:t>drawn there irresistibly by the Holy Spirit</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 not knowing what awaits me, </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r>
            <a:b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br>
            <a:r>
              <a:rPr lang="en-US" sz="6000" b="1" baseline="30000" dirty="0" smtClean="0">
                <a:solidFill>
                  <a:schemeClr val="bg1"/>
                </a:solidFill>
                <a:effectLst>
                  <a:glow rad="114300">
                    <a:srgbClr val="585600">
                      <a:alpha val="75000"/>
                    </a:srgbClr>
                  </a:glow>
                  <a:outerShdw blurRad="38100" dist="38100" dir="2700000" algn="tl">
                    <a:schemeClr val="tx1">
                      <a:alpha val="60000"/>
                    </a:schemeClr>
                  </a:outerShdw>
                </a:effectLst>
              </a:rPr>
              <a:t>23</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except that </a:t>
            </a:r>
            <a:r>
              <a:rPr lang="en-US" sz="6000" b="1" dirty="0">
                <a:solidFill>
                  <a:srgbClr val="FFFF99"/>
                </a:solidFill>
                <a:effectLst>
                  <a:glow rad="114300">
                    <a:srgbClr val="585600">
                      <a:alpha val="75000"/>
                    </a:srgbClr>
                  </a:glow>
                  <a:outerShdw blurRad="38100" dist="38100" dir="2700000" algn="tl">
                    <a:schemeClr val="tx1">
                      <a:alpha val="60000"/>
                    </a:schemeClr>
                  </a:outerShdw>
                </a:effectLst>
              </a:rPr>
              <a:t>the Holy Spirit has told me</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 in city after city that jail and suffering lie ahead. </a:t>
            </a:r>
          </a:p>
        </p:txBody>
      </p:sp>
    </p:spTree>
    <p:extLst>
      <p:ext uri="{BB962C8B-B14F-4D97-AF65-F5344CB8AC3E}">
        <p14:creationId xmlns:p14="http://schemas.microsoft.com/office/powerpoint/2010/main" val="71580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997166" y="6528350"/>
            <a:ext cx="7415313"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‘In step’ with the Spirit</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895567" y="275881"/>
            <a:ext cx="12549406"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buClr>
                <a:srgbClr val="FFFF99"/>
              </a:buClr>
              <a:buSzPct val="90000"/>
            </a:pPr>
            <a:r>
              <a:rPr lang="en-US" sz="5350" b="1" u="sng" dirty="0" smtClean="0">
                <a:solidFill>
                  <a:schemeClr val="bg1"/>
                </a:solidFill>
                <a:effectLst>
                  <a:glow rad="114300">
                    <a:srgbClr val="585600">
                      <a:alpha val="75000"/>
                    </a:srgbClr>
                  </a:glow>
                  <a:outerShdw blurRad="38100" dist="38100" dir="2700000" algn="tl">
                    <a:schemeClr val="tx1">
                      <a:alpha val="60000"/>
                    </a:schemeClr>
                  </a:outerShdw>
                </a:effectLst>
              </a:rPr>
              <a:t>Galatians 6:25</a:t>
            </a:r>
            <a:r>
              <a:rPr lang="en-US" sz="5350" b="1" dirty="0" smtClean="0">
                <a:solidFill>
                  <a:schemeClr val="bg1"/>
                </a:solidFill>
                <a:effectLst>
                  <a:glow rad="114300">
                    <a:srgbClr val="585600">
                      <a:alpha val="75000"/>
                    </a:srgbClr>
                  </a:glow>
                  <a:outerShdw blurRad="38100" dist="38100" dir="2700000" algn="tl">
                    <a:schemeClr val="tx1">
                      <a:alpha val="60000"/>
                    </a:schemeClr>
                  </a:outerShdw>
                </a:effectLst>
              </a:rPr>
              <a:t> Since </a:t>
            </a:r>
            <a:r>
              <a:rPr lang="en-US" sz="5350" b="1" dirty="0">
                <a:solidFill>
                  <a:schemeClr val="bg1"/>
                </a:solidFill>
                <a:effectLst>
                  <a:glow rad="114300">
                    <a:srgbClr val="585600">
                      <a:alpha val="75000"/>
                    </a:srgbClr>
                  </a:glow>
                  <a:outerShdw blurRad="38100" dist="38100" dir="2700000" algn="tl">
                    <a:schemeClr val="tx1">
                      <a:alpha val="60000"/>
                    </a:schemeClr>
                  </a:outerShdw>
                </a:effectLst>
              </a:rPr>
              <a:t>we live by the Spirit, let us </a:t>
            </a:r>
            <a:r>
              <a:rPr lang="en-US" sz="5350" b="1" dirty="0">
                <a:solidFill>
                  <a:srgbClr val="FFFF99"/>
                </a:solidFill>
                <a:effectLst>
                  <a:glow rad="114300">
                    <a:srgbClr val="585600">
                      <a:alpha val="75000"/>
                    </a:srgbClr>
                  </a:glow>
                  <a:outerShdw blurRad="38100" dist="38100" dir="2700000" algn="tl">
                    <a:schemeClr val="tx1">
                      <a:alpha val="60000"/>
                    </a:schemeClr>
                  </a:outerShdw>
                </a:effectLst>
              </a:rPr>
              <a:t>keep in step with the Spirit</a:t>
            </a:r>
            <a:r>
              <a:rPr lang="en-US" sz="5350" b="1" dirty="0">
                <a:solidFill>
                  <a:schemeClr val="bg1"/>
                </a:solidFill>
                <a:effectLst>
                  <a:glow rad="114300">
                    <a:srgbClr val="585600">
                      <a:alpha val="75000"/>
                    </a:srgbClr>
                  </a:glow>
                  <a:outerShdw blurRad="38100" dist="38100" dir="2700000" algn="tl">
                    <a:schemeClr val="tx1">
                      <a:alpha val="60000"/>
                    </a:schemeClr>
                  </a:outerShdw>
                </a:effectLst>
              </a:rPr>
              <a:t>.</a:t>
            </a:r>
          </a:p>
          <a:p>
            <a:pPr algn="l">
              <a:spcBef>
                <a:spcPts val="0"/>
              </a:spcBef>
              <a:spcAft>
                <a:spcPts val="600"/>
              </a:spcAft>
              <a:buClr>
                <a:srgbClr val="FFFF99"/>
              </a:buClr>
              <a:buSzPct val="90000"/>
            </a:pPr>
            <a:r>
              <a:rPr lang="en-US" sz="5350" b="1" dirty="0" smtClean="0">
                <a:solidFill>
                  <a:schemeClr val="bg1"/>
                </a:solidFill>
                <a:effectLst>
                  <a:glow rad="114300">
                    <a:srgbClr val="585600">
                      <a:alpha val="75000"/>
                    </a:srgbClr>
                  </a:glow>
                  <a:outerShdw blurRad="38100" dist="38100" dir="2700000" algn="tl">
                    <a:schemeClr val="tx1">
                      <a:alpha val="60000"/>
                    </a:schemeClr>
                  </a:outerShdw>
                </a:effectLst>
              </a:rPr>
              <a:t>(MSG) Since </a:t>
            </a:r>
            <a:r>
              <a:rPr lang="en-US" sz="5350" b="1" dirty="0">
                <a:solidFill>
                  <a:schemeClr val="bg1"/>
                </a:solidFill>
                <a:effectLst>
                  <a:glow rad="114300">
                    <a:srgbClr val="585600">
                      <a:alpha val="75000"/>
                    </a:srgbClr>
                  </a:glow>
                  <a:outerShdw blurRad="38100" dist="38100" dir="2700000" algn="tl">
                    <a:schemeClr val="tx1">
                      <a:alpha val="60000"/>
                    </a:schemeClr>
                  </a:outerShdw>
                </a:effectLst>
              </a:rPr>
              <a:t>this is the kind of life we have chosen, the life of the Spirit, let us make sure that we do not just hold it as an idea in our heads or a sentiment in our hearts, but work out its implications </a:t>
            </a:r>
            <a:r>
              <a:rPr lang="en-US" sz="5350" b="1" dirty="0">
                <a:solidFill>
                  <a:srgbClr val="FFFF99"/>
                </a:solidFill>
                <a:effectLst>
                  <a:glow rad="114300">
                    <a:srgbClr val="585600">
                      <a:alpha val="75000"/>
                    </a:srgbClr>
                  </a:glow>
                  <a:outerShdw blurRad="38100" dist="38100" dir="2700000" algn="tl">
                    <a:schemeClr val="tx1">
                      <a:alpha val="60000"/>
                    </a:schemeClr>
                  </a:outerShdw>
                </a:effectLst>
              </a:rPr>
              <a:t>in every detail of our lives</a:t>
            </a:r>
            <a:r>
              <a:rPr lang="en-US" sz="5350" b="1" dirty="0">
                <a:solidFill>
                  <a:schemeClr val="bg1"/>
                </a:solidFill>
                <a:effectLst>
                  <a:glow rad="114300">
                    <a:srgbClr val="585600">
                      <a:alpha val="75000"/>
                    </a:srgbClr>
                  </a:glow>
                  <a:outerShdw blurRad="38100" dist="38100" dir="2700000" algn="tl">
                    <a:schemeClr val="tx1">
                      <a:alpha val="60000"/>
                    </a:schemeClr>
                  </a:outerShdw>
                </a:effectLst>
              </a:rPr>
              <a:t>.</a:t>
            </a:r>
          </a:p>
        </p:txBody>
      </p:sp>
    </p:spTree>
    <p:extLst>
      <p:ext uri="{BB962C8B-B14F-4D97-AF65-F5344CB8AC3E}">
        <p14:creationId xmlns:p14="http://schemas.microsoft.com/office/powerpoint/2010/main" val="294663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
        <p:nvSpPr>
          <p:cNvPr id="3" name="Content Placeholder 3"/>
          <p:cNvSpPr txBox="1">
            <a:spLocks/>
          </p:cNvSpPr>
          <p:nvPr/>
        </p:nvSpPr>
        <p:spPr>
          <a:xfrm>
            <a:off x="1575451" y="5523373"/>
            <a:ext cx="10666698" cy="1106027"/>
          </a:xfrm>
          <a:prstGeom prst="rect">
            <a:avLst/>
          </a:prstGeom>
          <a:noFill/>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360"/>
              </a:spcAft>
              <a:buClr>
                <a:srgbClr val="A6C9E8"/>
              </a:buClr>
              <a:buSzPct val="90000"/>
            </a:pPr>
            <a:r>
              <a:rPr lang="en-US" sz="6500" b="1" dirty="0" smtClean="0">
                <a:solidFill>
                  <a:schemeClr val="bg1"/>
                </a:solidFill>
                <a:effectLst>
                  <a:glow rad="114300">
                    <a:schemeClr val="tx1">
                      <a:alpha val="50000"/>
                    </a:schemeClr>
                  </a:glow>
                  <a:outerShdw blurRad="63500" dist="63500" dir="2700000" algn="tl">
                    <a:schemeClr val="tx1">
                      <a:alpha val="50000"/>
                    </a:schemeClr>
                  </a:outerShdw>
                </a:effectLst>
              </a:rPr>
              <a:t>Week 3: In Step with the Spirit</a:t>
            </a:r>
            <a:endParaRPr lang="en-US" sz="6500" b="1" dirty="0">
              <a:solidFill>
                <a:schemeClr val="bg1"/>
              </a:solidFill>
              <a:effectLst>
                <a:glow rad="114300">
                  <a:schemeClr val="tx1">
                    <a:alpha val="50000"/>
                  </a:schemeClr>
                </a:glow>
                <a:outerShdw blurRad="63500" dist="63500" dir="2700000" algn="tl">
                  <a:schemeClr val="tx1">
                    <a:alpha val="50000"/>
                  </a:schemeClr>
                </a:outerShdw>
              </a:effectLst>
            </a:endParaRPr>
          </a:p>
          <a:p>
            <a:pPr algn="l">
              <a:spcBef>
                <a:spcPts val="0"/>
              </a:spcBef>
              <a:spcAft>
                <a:spcPts val="1360"/>
              </a:spcAft>
              <a:buClr>
                <a:srgbClr val="A6C9E8"/>
              </a:buClr>
              <a:buSzPct val="90000"/>
            </a:pPr>
            <a:endParaRPr lang="en-US" sz="5440" b="1" dirty="0">
              <a:solidFill>
                <a:schemeClr val="bg1"/>
              </a:solidFill>
              <a:effectLst>
                <a:glow rad="114300">
                  <a:srgbClr val="1F4E79"/>
                </a:glow>
                <a:outerShdw blurRad="38100" dist="38100" dir="2700000" algn="tl">
                  <a:schemeClr val="tx1">
                    <a:alpha val="65000"/>
                  </a:schemeClr>
                </a:outerShdw>
              </a:effectLst>
            </a:endParaRPr>
          </a:p>
        </p:txBody>
      </p:sp>
    </p:spTree>
    <p:extLst>
      <p:ext uri="{BB962C8B-B14F-4D97-AF65-F5344CB8AC3E}">
        <p14:creationId xmlns:p14="http://schemas.microsoft.com/office/powerpoint/2010/main" val="16037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279981"/>
            <a:ext cx="13502114" cy="1281404"/>
            <a:chOff x="0" y="6338596"/>
            <a:chExt cx="13502114" cy="1281404"/>
          </a:xfrm>
        </p:grpSpPr>
        <p:sp>
          <p:nvSpPr>
            <p:cNvPr id="6" name="Rectangle 5"/>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9" name="Content Placeholder 3"/>
          <p:cNvSpPr txBox="1">
            <a:spLocks/>
          </p:cNvSpPr>
          <p:nvPr/>
        </p:nvSpPr>
        <p:spPr>
          <a:xfrm>
            <a:off x="597878" y="6369916"/>
            <a:ext cx="7156938" cy="1185640"/>
          </a:xfrm>
          <a:prstGeom prst="rect">
            <a:avLst/>
          </a:prstGeom>
          <a:noFill/>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360"/>
              </a:spcAft>
              <a:buClr>
                <a:srgbClr val="A6C9E8"/>
              </a:buClr>
              <a:buSzPct val="90000"/>
            </a:pPr>
            <a:r>
              <a:rPr lang="en-US" sz="6500" b="1" dirty="0" smtClean="0">
                <a:solidFill>
                  <a:schemeClr val="bg1"/>
                </a:solidFill>
                <a:effectLst>
                  <a:glow rad="114300">
                    <a:srgbClr val="585600">
                      <a:alpha val="75000"/>
                    </a:srgbClr>
                  </a:glow>
                  <a:outerShdw blurRad="63500" dist="63500" dir="2700000" algn="tl">
                    <a:schemeClr val="tx1">
                      <a:alpha val="60000"/>
                    </a:schemeClr>
                  </a:outerShdw>
                </a:effectLst>
              </a:rPr>
              <a:t>Galatians 5:25- 6:6</a:t>
            </a:r>
            <a:endParaRPr lang="en-US" sz="5440" b="1" dirty="0">
              <a:solidFill>
                <a:schemeClr val="bg1"/>
              </a:solidFill>
              <a:effectLst>
                <a:glow rad="114300">
                  <a:srgbClr val="585600">
                    <a:alpha val="75000"/>
                  </a:srgbClr>
                </a:glow>
                <a:outerShdw blurRad="63500" dist="63500" dir="2700000" algn="tl">
                  <a:schemeClr val="tx1">
                    <a:alpha val="60000"/>
                  </a:schemeClr>
                </a:outerShdw>
              </a:effectLst>
            </a:endParaRPr>
          </a:p>
        </p:txBody>
      </p:sp>
    </p:spTree>
    <p:extLst>
      <p:ext uri="{BB962C8B-B14F-4D97-AF65-F5344CB8AC3E}">
        <p14:creationId xmlns:p14="http://schemas.microsoft.com/office/powerpoint/2010/main" val="23084553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6279981"/>
            <a:ext cx="13502114" cy="1281404"/>
            <a:chOff x="0" y="6338596"/>
            <a:chExt cx="13502114" cy="1281404"/>
          </a:xfrm>
        </p:grpSpPr>
        <p:sp>
          <p:nvSpPr>
            <p:cNvPr id="14" name="Rectangle 13"/>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8" name="Content Placeholder 3"/>
          <p:cNvSpPr txBox="1">
            <a:spLocks/>
          </p:cNvSpPr>
          <p:nvPr/>
        </p:nvSpPr>
        <p:spPr>
          <a:xfrm>
            <a:off x="580292" y="950258"/>
            <a:ext cx="12921822" cy="5534381"/>
          </a:xfrm>
          <a:prstGeom prst="rect">
            <a:avLst/>
          </a:prstGeom>
          <a:effectLst>
            <a:glow rad="63500">
              <a:schemeClr val="bg1"/>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ts val="0"/>
              </a:spcBef>
              <a:buClr>
                <a:srgbClr val="92D050"/>
              </a:buClr>
              <a:buSzPct val="100000"/>
            </a:pPr>
            <a:r>
              <a:rPr lang="en-US" sz="6800" b="1" baseline="30000" dirty="0">
                <a:solidFill>
                  <a:schemeClr val="bg1"/>
                </a:solidFill>
                <a:effectLst>
                  <a:glow rad="114300">
                    <a:srgbClr val="585600">
                      <a:alpha val="75000"/>
                    </a:srgbClr>
                  </a:glow>
                  <a:outerShdw blurRad="63500" dist="63500" dir="2700000" algn="tl">
                    <a:schemeClr val="tx1">
                      <a:alpha val="60000"/>
                    </a:schemeClr>
                  </a:outerShdw>
                </a:effectLst>
              </a:rPr>
              <a:t>24</a:t>
            </a:r>
            <a:r>
              <a:rPr lang="en-US" sz="6800" b="1" dirty="0">
                <a:solidFill>
                  <a:schemeClr val="bg1"/>
                </a:solidFill>
                <a:effectLst>
                  <a:glow rad="114300">
                    <a:srgbClr val="585600">
                      <a:alpha val="75000"/>
                    </a:srgbClr>
                  </a:glow>
                  <a:outerShdw blurRad="63500" dist="63500" dir="2700000" algn="tl">
                    <a:schemeClr val="tx1">
                      <a:alpha val="60000"/>
                    </a:schemeClr>
                  </a:outerShdw>
                </a:effectLst>
              </a:rPr>
              <a:t> Those who belong to Christ Jesus have crucified the sinful nature with its passions and desires. </a:t>
            </a:r>
            <a:r>
              <a:rPr lang="en-US" sz="6800" b="1" dirty="0" smtClean="0">
                <a:solidFill>
                  <a:schemeClr val="bg1"/>
                </a:solidFill>
                <a:effectLst>
                  <a:glow rad="114300">
                    <a:srgbClr val="585600">
                      <a:alpha val="75000"/>
                    </a:srgbClr>
                  </a:glow>
                  <a:outerShdw blurRad="63500" dist="63500" dir="2700000" algn="tl">
                    <a:schemeClr val="tx1">
                      <a:alpha val="60000"/>
                    </a:schemeClr>
                  </a:outerShdw>
                </a:effectLst>
              </a:rPr>
              <a:t/>
            </a:r>
            <a:br>
              <a:rPr lang="en-US" sz="6800" b="1" dirty="0" smtClean="0">
                <a:solidFill>
                  <a:schemeClr val="bg1"/>
                </a:solidFill>
                <a:effectLst>
                  <a:glow rad="114300">
                    <a:srgbClr val="585600">
                      <a:alpha val="75000"/>
                    </a:srgbClr>
                  </a:glow>
                  <a:outerShdw blurRad="63500" dist="63500" dir="2700000" algn="tl">
                    <a:schemeClr val="tx1">
                      <a:alpha val="60000"/>
                    </a:schemeClr>
                  </a:outerShdw>
                </a:effectLst>
              </a:rPr>
            </a:br>
            <a:r>
              <a:rPr lang="en-US" sz="6800" b="1" baseline="30000" dirty="0" smtClean="0">
                <a:solidFill>
                  <a:schemeClr val="bg1"/>
                </a:solidFill>
                <a:effectLst>
                  <a:glow rad="114300">
                    <a:srgbClr val="585600">
                      <a:alpha val="75000"/>
                    </a:srgbClr>
                  </a:glow>
                  <a:outerShdw blurRad="63500" dist="63500" dir="2700000" algn="tl">
                    <a:schemeClr val="tx1">
                      <a:alpha val="60000"/>
                    </a:schemeClr>
                  </a:outerShdw>
                </a:effectLst>
              </a:rPr>
              <a:t>25</a:t>
            </a:r>
            <a:r>
              <a:rPr lang="en-US" sz="6800" b="1" dirty="0" smtClean="0">
                <a:solidFill>
                  <a:schemeClr val="bg1"/>
                </a:solidFill>
                <a:effectLst>
                  <a:glow rad="114300">
                    <a:srgbClr val="585600">
                      <a:alpha val="75000"/>
                    </a:srgbClr>
                  </a:glow>
                  <a:outerShdw blurRad="63500" dist="63500" dir="2700000" algn="tl">
                    <a:schemeClr val="tx1">
                      <a:alpha val="60000"/>
                    </a:schemeClr>
                  </a:outerShdw>
                </a:effectLst>
              </a:rPr>
              <a:t> </a:t>
            </a:r>
            <a:r>
              <a:rPr lang="en-US" sz="6800" b="1" dirty="0">
                <a:solidFill>
                  <a:schemeClr val="bg1"/>
                </a:solidFill>
                <a:effectLst>
                  <a:glow rad="114300">
                    <a:srgbClr val="585600">
                      <a:alpha val="75000"/>
                    </a:srgbClr>
                  </a:glow>
                  <a:outerShdw blurRad="63500" dist="63500" dir="2700000" algn="tl">
                    <a:schemeClr val="tx1">
                      <a:alpha val="60000"/>
                    </a:schemeClr>
                  </a:outerShdw>
                </a:effectLst>
              </a:rPr>
              <a:t>Since we live by the Spirit, let us </a:t>
            </a:r>
            <a:r>
              <a:rPr lang="en-US" sz="6800" b="1" dirty="0">
                <a:solidFill>
                  <a:srgbClr val="FFFF99"/>
                </a:solidFill>
                <a:effectLst>
                  <a:glow rad="114300">
                    <a:srgbClr val="585600">
                      <a:alpha val="75000"/>
                    </a:srgbClr>
                  </a:glow>
                  <a:outerShdw blurRad="63500" dist="63500" dir="2700000" algn="tl">
                    <a:schemeClr val="tx1">
                      <a:alpha val="60000"/>
                    </a:schemeClr>
                  </a:outerShdw>
                </a:effectLst>
              </a:rPr>
              <a:t>keep in step with </a:t>
            </a:r>
            <a:r>
              <a:rPr lang="en-US" sz="6800" b="1" dirty="0" smtClean="0">
                <a:solidFill>
                  <a:srgbClr val="FFFF99"/>
                </a:solidFill>
                <a:effectLst>
                  <a:glow rad="114300">
                    <a:srgbClr val="585600">
                      <a:alpha val="75000"/>
                    </a:srgbClr>
                  </a:glow>
                  <a:outerShdw blurRad="63500" dist="63500" dir="2700000" algn="tl">
                    <a:schemeClr val="tx1">
                      <a:alpha val="60000"/>
                    </a:schemeClr>
                  </a:outerShdw>
                </a:effectLst>
              </a:rPr>
              <a:t>the </a:t>
            </a:r>
            <a:r>
              <a:rPr lang="en-US" sz="6800" b="1" dirty="0">
                <a:solidFill>
                  <a:srgbClr val="FFFF99"/>
                </a:solidFill>
                <a:effectLst>
                  <a:glow rad="114300">
                    <a:srgbClr val="585600">
                      <a:alpha val="75000"/>
                    </a:srgbClr>
                  </a:glow>
                  <a:outerShdw blurRad="63500" dist="63500" dir="2700000" algn="tl">
                    <a:schemeClr val="tx1">
                      <a:alpha val="60000"/>
                    </a:schemeClr>
                  </a:outerShdw>
                </a:effectLst>
              </a:rPr>
              <a:t>Spirit</a:t>
            </a:r>
            <a:r>
              <a:rPr lang="en-US" sz="6800" b="1" dirty="0">
                <a:solidFill>
                  <a:schemeClr val="bg1"/>
                </a:solidFill>
                <a:effectLst>
                  <a:glow rad="114300">
                    <a:srgbClr val="585600">
                      <a:alpha val="75000"/>
                    </a:srgbClr>
                  </a:glow>
                  <a:outerShdw blurRad="63500" dist="63500" dir="2700000" algn="tl">
                    <a:schemeClr val="tx1">
                      <a:alpha val="60000"/>
                    </a:schemeClr>
                  </a:outerShdw>
                </a:effectLst>
              </a:rPr>
              <a:t>.</a:t>
            </a:r>
            <a:endParaRPr lang="en-US" sz="6800" b="1" dirty="0">
              <a:solidFill>
                <a:schemeClr val="bg1"/>
              </a:solidFill>
              <a:effectLst>
                <a:glow rad="114300">
                  <a:srgbClr val="1F4E79"/>
                </a:glow>
                <a:outerShdw blurRad="38100" dist="38100" dir="2700000" algn="tl">
                  <a:schemeClr val="tx1">
                    <a:alpha val="65000"/>
                  </a:schemeClr>
                </a:outerShdw>
              </a:effectLst>
            </a:endParaRPr>
          </a:p>
        </p:txBody>
      </p:sp>
      <p:sp>
        <p:nvSpPr>
          <p:cNvPr id="9" name="Title 2">
            <a:extLst>
              <a:ext uri="{FF2B5EF4-FFF2-40B4-BE49-F238E27FC236}">
                <a16:creationId xmlns:a16="http://schemas.microsoft.com/office/drawing/2014/main" id="{A3D1E900-55FD-4BB6-9505-68937E551455}"/>
              </a:ext>
            </a:extLst>
          </p:cNvPr>
          <p:cNvSpPr txBox="1">
            <a:spLocks/>
          </p:cNvSpPr>
          <p:nvPr/>
        </p:nvSpPr>
        <p:spPr>
          <a:xfrm>
            <a:off x="580292" y="6528350"/>
            <a:ext cx="7218005"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Galatians 5:24-25</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Tree>
    <p:extLst>
      <p:ext uri="{BB962C8B-B14F-4D97-AF65-F5344CB8AC3E}">
        <p14:creationId xmlns:p14="http://schemas.microsoft.com/office/powerpoint/2010/main" val="273679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997167" y="6528350"/>
            <a:ext cx="6638570"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“Follow Me”</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895567" y="344461"/>
            <a:ext cx="12068593"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3000"/>
              </a:spcAft>
              <a:buClr>
                <a:srgbClr val="FFFF99"/>
              </a:buClr>
              <a:buSzPct val="90000"/>
            </a:pPr>
            <a:r>
              <a:rPr lang="en-US" sz="6000" b="1" u="sng" dirty="0" smtClean="0">
                <a:solidFill>
                  <a:schemeClr val="bg1"/>
                </a:solidFill>
                <a:effectLst>
                  <a:glow rad="114300">
                    <a:srgbClr val="585600">
                      <a:alpha val="75000"/>
                    </a:srgbClr>
                  </a:glow>
                  <a:outerShdw blurRad="38100" dist="38100" dir="2700000" algn="tl">
                    <a:schemeClr val="tx1">
                      <a:alpha val="60000"/>
                    </a:schemeClr>
                  </a:outerShdw>
                </a:effectLst>
              </a:rPr>
              <a:t>Ephesians </a:t>
            </a:r>
            <a:r>
              <a:rPr lang="en-US" sz="6000" b="1" u="sng" dirty="0">
                <a:solidFill>
                  <a:schemeClr val="bg1"/>
                </a:solidFill>
                <a:effectLst>
                  <a:glow rad="114300">
                    <a:srgbClr val="585600">
                      <a:alpha val="75000"/>
                    </a:srgbClr>
                  </a:glow>
                  <a:outerShdw blurRad="38100" dist="38100" dir="2700000" algn="tl">
                    <a:schemeClr val="tx1">
                      <a:alpha val="60000"/>
                    </a:schemeClr>
                  </a:outerShdw>
                </a:effectLst>
              </a:rPr>
              <a:t>5:8</a:t>
            </a:r>
            <a:r>
              <a:rPr lang="en-US" sz="4500" b="1" dirty="0">
                <a:solidFill>
                  <a:schemeClr val="bg1"/>
                </a:solidFill>
                <a:effectLst>
                  <a:glow rad="114300">
                    <a:srgbClr val="585600">
                      <a:alpha val="75000"/>
                    </a:srgbClr>
                  </a:glow>
                  <a:outerShdw blurRad="38100" dist="38100" dir="2700000" algn="tl">
                    <a:schemeClr val="tx1">
                      <a:alpha val="60000"/>
                    </a:schemeClr>
                  </a:outerShdw>
                </a:effectLst>
              </a:rPr>
              <a:t> (NASB) </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r>
            <a:b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b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For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you were formerly darkness, but now you are Light in the Lord; walk as children of Light</a:t>
            </a:r>
          </a:p>
          <a:p>
            <a:pPr marL="685800" indent="-685800" algn="l">
              <a:spcBef>
                <a:spcPts val="0"/>
              </a:spcBef>
              <a:spcAft>
                <a:spcPts val="3000"/>
              </a:spcAft>
              <a:buClr>
                <a:srgbClr val="FFFF99"/>
              </a:buClr>
              <a:buSzPct val="90000"/>
              <a:buFont typeface="Arial" panose="020B0604020202020204" pitchFamily="34" charset="0"/>
              <a:buChar char="►"/>
            </a:pP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Walk” is often translated as “</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live”</a:t>
            </a:r>
            <a:endParaRPr lang="en-US" sz="6000" b="1" dirty="0">
              <a:solidFill>
                <a:schemeClr val="bg1"/>
              </a:solidFill>
              <a:effectLst>
                <a:glow rad="114300">
                  <a:srgbClr val="5856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304268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997167" y="6528350"/>
            <a:ext cx="6638570"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“Follow Me”</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895567" y="344461"/>
            <a:ext cx="12549406"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FFFF99"/>
              </a:buClr>
              <a:buSzPct val="90000"/>
            </a:pPr>
            <a:r>
              <a:rPr lang="en-US" sz="6000" b="1" u="sng" dirty="0" smtClean="0">
                <a:solidFill>
                  <a:schemeClr val="bg1"/>
                </a:solidFill>
                <a:effectLst>
                  <a:glow rad="114300">
                    <a:srgbClr val="585600">
                      <a:alpha val="75000"/>
                    </a:srgbClr>
                  </a:glow>
                  <a:outerShdw blurRad="38100" dist="38100" dir="2700000" algn="tl">
                    <a:schemeClr val="tx1">
                      <a:alpha val="60000"/>
                    </a:schemeClr>
                  </a:outerShdw>
                </a:effectLst>
              </a:rPr>
              <a:t>1 </a:t>
            </a:r>
            <a:r>
              <a:rPr lang="en-US" sz="6000" b="1" u="sng" dirty="0">
                <a:solidFill>
                  <a:schemeClr val="bg1"/>
                </a:solidFill>
                <a:effectLst>
                  <a:glow rad="114300">
                    <a:srgbClr val="585600">
                      <a:alpha val="75000"/>
                    </a:srgbClr>
                  </a:glow>
                  <a:outerShdw blurRad="38100" dist="38100" dir="2700000" algn="tl">
                    <a:schemeClr val="tx1">
                      <a:alpha val="60000"/>
                    </a:schemeClr>
                  </a:outerShdw>
                </a:effectLst>
              </a:rPr>
              <a:t>John 1:5-7</a:t>
            </a:r>
            <a:r>
              <a:rPr lang="en-US" sz="4500" b="1" dirty="0">
                <a:solidFill>
                  <a:schemeClr val="bg1"/>
                </a:solidFill>
                <a:effectLst>
                  <a:glow rad="114300">
                    <a:srgbClr val="585600">
                      <a:alpha val="75000"/>
                    </a:srgbClr>
                  </a:glow>
                  <a:outerShdw blurRad="38100" dist="38100" dir="2700000" algn="tl">
                    <a:schemeClr val="tx1">
                      <a:alpha val="60000"/>
                    </a:schemeClr>
                  </a:outerShdw>
                </a:effectLst>
              </a:rPr>
              <a:t> (</a:t>
            </a:r>
            <a:r>
              <a:rPr lang="en-US" sz="4500" b="1" dirty="0" smtClean="0">
                <a:solidFill>
                  <a:schemeClr val="bg1"/>
                </a:solidFill>
                <a:effectLst>
                  <a:glow rad="114300">
                    <a:srgbClr val="585600">
                      <a:alpha val="75000"/>
                    </a:srgbClr>
                  </a:glow>
                  <a:outerShdw blurRad="38100" dist="38100" dir="2700000" algn="tl">
                    <a:schemeClr val="tx1">
                      <a:alpha val="60000"/>
                    </a:schemeClr>
                  </a:outerShdw>
                </a:effectLst>
              </a:rPr>
              <a:t>NASB)</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t>
            </a:r>
            <a:r>
              <a:rPr lang="en-US" sz="6000" b="1" baseline="30000" dirty="0" smtClean="0">
                <a:solidFill>
                  <a:schemeClr val="bg1"/>
                </a:solidFill>
                <a:effectLst>
                  <a:glow rad="114300">
                    <a:srgbClr val="585600">
                      <a:alpha val="75000"/>
                    </a:srgbClr>
                  </a:glow>
                  <a:outerShdw blurRad="38100" dist="38100" dir="2700000" algn="tl">
                    <a:schemeClr val="tx1">
                      <a:alpha val="60000"/>
                    </a:schemeClr>
                  </a:outerShdw>
                </a:effectLst>
              </a:rPr>
              <a:t>5</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This is the </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r>
            <a:b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b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message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we have heard from Him and announce to you, that God is Light, and in Him there is no darkness at all. </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r>
            <a:b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br>
            <a:r>
              <a:rPr lang="en-US" sz="6000" b="1" baseline="30000" dirty="0" smtClean="0">
                <a:solidFill>
                  <a:schemeClr val="bg1"/>
                </a:solidFill>
                <a:effectLst>
                  <a:glow rad="114300">
                    <a:srgbClr val="585600">
                      <a:alpha val="75000"/>
                    </a:srgbClr>
                  </a:glow>
                  <a:outerShdw blurRad="38100" dist="38100" dir="2700000" algn="tl">
                    <a:schemeClr val="tx1">
                      <a:alpha val="60000"/>
                    </a:schemeClr>
                  </a:outerShdw>
                </a:effectLst>
              </a:rPr>
              <a:t>6</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t>
            </a:r>
            <a:r>
              <a:rPr lang="en-US" sz="6000" b="1" dirty="0">
                <a:solidFill>
                  <a:srgbClr val="FFFF99"/>
                </a:solidFill>
                <a:effectLst>
                  <a:glow rad="114300">
                    <a:srgbClr val="585600">
                      <a:alpha val="75000"/>
                    </a:srgbClr>
                  </a:glow>
                  <a:outerShdw blurRad="38100" dist="38100" dir="2700000" algn="tl">
                    <a:schemeClr val="tx1">
                      <a:alpha val="60000"/>
                    </a:schemeClr>
                  </a:outerShdw>
                </a:effectLst>
              </a:rPr>
              <a:t>If we say that we have fellowship with Him and yet walk in the darkness, we lie and do not practice the truth</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 </a:t>
            </a:r>
          </a:p>
        </p:txBody>
      </p:sp>
    </p:spTree>
    <p:extLst>
      <p:ext uri="{BB962C8B-B14F-4D97-AF65-F5344CB8AC3E}">
        <p14:creationId xmlns:p14="http://schemas.microsoft.com/office/powerpoint/2010/main" val="48443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997167" y="6528350"/>
            <a:ext cx="6638570"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“Follow Me”</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895567" y="344461"/>
            <a:ext cx="12549406"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buClr>
                <a:srgbClr val="FFFF99"/>
              </a:buClr>
              <a:buSzPct val="90000"/>
            </a:pPr>
            <a:r>
              <a:rPr lang="en-US" sz="6000" b="1" u="sng" dirty="0" smtClean="0">
                <a:solidFill>
                  <a:schemeClr val="bg1"/>
                </a:solidFill>
                <a:effectLst>
                  <a:glow rad="114300">
                    <a:srgbClr val="585600">
                      <a:alpha val="75000"/>
                    </a:srgbClr>
                  </a:glow>
                  <a:outerShdw blurRad="38100" dist="38100" dir="2700000" algn="tl">
                    <a:schemeClr val="tx1">
                      <a:alpha val="60000"/>
                    </a:schemeClr>
                  </a:outerShdw>
                </a:effectLst>
              </a:rPr>
              <a:t>1 </a:t>
            </a:r>
            <a:r>
              <a:rPr lang="en-US" sz="6000" b="1" u="sng" dirty="0">
                <a:solidFill>
                  <a:schemeClr val="bg1"/>
                </a:solidFill>
                <a:effectLst>
                  <a:glow rad="114300">
                    <a:srgbClr val="585600">
                      <a:alpha val="75000"/>
                    </a:srgbClr>
                  </a:glow>
                  <a:outerShdw blurRad="38100" dist="38100" dir="2700000" algn="tl">
                    <a:schemeClr val="tx1">
                      <a:alpha val="60000"/>
                    </a:schemeClr>
                  </a:outerShdw>
                </a:effectLst>
              </a:rPr>
              <a:t>John 1:5-7</a:t>
            </a:r>
            <a:r>
              <a:rPr lang="en-US" sz="4500" b="1" dirty="0">
                <a:solidFill>
                  <a:schemeClr val="bg1"/>
                </a:solidFill>
                <a:effectLst>
                  <a:glow rad="114300">
                    <a:srgbClr val="585600">
                      <a:alpha val="75000"/>
                    </a:srgbClr>
                  </a:glow>
                  <a:outerShdw blurRad="38100" dist="38100" dir="2700000" algn="tl">
                    <a:schemeClr val="tx1">
                      <a:alpha val="60000"/>
                    </a:schemeClr>
                  </a:outerShdw>
                </a:effectLst>
              </a:rPr>
              <a:t> (</a:t>
            </a:r>
            <a:r>
              <a:rPr lang="en-US" sz="4500" b="1" dirty="0" smtClean="0">
                <a:solidFill>
                  <a:schemeClr val="bg1"/>
                </a:solidFill>
                <a:effectLst>
                  <a:glow rad="114300">
                    <a:srgbClr val="585600">
                      <a:alpha val="75000"/>
                    </a:srgbClr>
                  </a:glow>
                  <a:outerShdw blurRad="38100" dist="38100" dir="2700000" algn="tl">
                    <a:schemeClr val="tx1">
                      <a:alpha val="60000"/>
                    </a:schemeClr>
                  </a:outerShdw>
                </a:effectLst>
              </a:rPr>
              <a:t>NASB)</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t>
            </a:r>
          </a:p>
          <a:p>
            <a:pPr algn="l">
              <a:spcBef>
                <a:spcPts val="0"/>
              </a:spcBef>
              <a:buClr>
                <a:srgbClr val="FFFF99"/>
              </a:buClr>
              <a:buSzPct val="90000"/>
            </a:pPr>
            <a:r>
              <a:rPr lang="en-US" sz="6000" b="1" baseline="30000" dirty="0" smtClean="0">
                <a:solidFill>
                  <a:schemeClr val="bg1"/>
                </a:solidFill>
                <a:effectLst>
                  <a:glow rad="114300">
                    <a:srgbClr val="585600">
                      <a:alpha val="75000"/>
                    </a:srgbClr>
                  </a:glow>
                  <a:outerShdw blurRad="38100" dist="38100" dir="2700000" algn="tl">
                    <a:schemeClr val="tx1">
                      <a:alpha val="60000"/>
                    </a:schemeClr>
                  </a:outerShdw>
                </a:effectLst>
              </a:rPr>
              <a:t>7</a:t>
            </a:r>
            <a:r>
              <a:rPr lang="en-US" sz="6000" b="1" dirty="0" smtClean="0">
                <a:solidFill>
                  <a:schemeClr val="bg1"/>
                </a:solidFill>
                <a:effectLst>
                  <a:glow rad="114300">
                    <a:srgbClr val="585600">
                      <a:alpha val="75000"/>
                    </a:srgbClr>
                  </a:glow>
                  <a:outerShdw blurRad="38100" dist="38100" dir="2700000" algn="tl">
                    <a:schemeClr val="tx1">
                      <a:alpha val="60000"/>
                    </a:schemeClr>
                  </a:outerShdw>
                </a:effectLst>
              </a:rPr>
              <a:t> </a:t>
            </a:r>
            <a:r>
              <a:rPr lang="en-US" sz="6000" b="1" dirty="0">
                <a:solidFill>
                  <a:schemeClr val="bg1"/>
                </a:solidFill>
                <a:effectLst>
                  <a:glow rad="114300">
                    <a:srgbClr val="585600">
                      <a:alpha val="75000"/>
                    </a:srgbClr>
                  </a:glow>
                  <a:outerShdw blurRad="38100" dist="38100" dir="2700000" algn="tl">
                    <a:schemeClr val="tx1">
                      <a:alpha val="60000"/>
                    </a:schemeClr>
                  </a:outerShdw>
                </a:effectLst>
              </a:rPr>
              <a:t>but if we walk in the Light as He Himself is in the Light, we have fellowship with one another, and the blood of Jesus His Son cleanses us from all sin.</a:t>
            </a:r>
          </a:p>
          <a:p>
            <a:pPr algn="l">
              <a:spcBef>
                <a:spcPts val="0"/>
              </a:spcBef>
              <a:buClr>
                <a:srgbClr val="FFFF99"/>
              </a:buClr>
              <a:buSzPct val="90000"/>
            </a:pPr>
            <a:endParaRPr lang="en-US" sz="6000" b="1" dirty="0">
              <a:solidFill>
                <a:schemeClr val="bg1"/>
              </a:solidFill>
              <a:effectLst>
                <a:glow rad="114300">
                  <a:srgbClr val="5856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307295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997166" y="6528350"/>
            <a:ext cx="7552473"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Exodus 13:17-18, 21-22</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895567" y="298741"/>
            <a:ext cx="12549406" cy="5889050"/>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3000"/>
              </a:spcAft>
              <a:buClr>
                <a:srgbClr val="FFFF99"/>
              </a:buClr>
              <a:buSzPct val="90000"/>
            </a:pPr>
            <a:r>
              <a:rPr lang="en-US" sz="5300" b="1" baseline="30000" dirty="0">
                <a:solidFill>
                  <a:schemeClr val="bg1"/>
                </a:solidFill>
                <a:effectLst>
                  <a:glow rad="114300">
                    <a:srgbClr val="585600">
                      <a:alpha val="75000"/>
                    </a:srgbClr>
                  </a:glow>
                  <a:outerShdw blurRad="38100" dist="38100" dir="2700000" algn="tl">
                    <a:schemeClr val="tx1">
                      <a:alpha val="60000"/>
                    </a:schemeClr>
                  </a:outerShdw>
                </a:effectLst>
              </a:rPr>
              <a:t>17</a:t>
            </a:r>
            <a:r>
              <a:rPr lang="en-US" sz="5300" b="1" dirty="0">
                <a:solidFill>
                  <a:schemeClr val="bg1"/>
                </a:solidFill>
                <a:effectLst>
                  <a:glow rad="114300">
                    <a:srgbClr val="585600">
                      <a:alpha val="75000"/>
                    </a:srgbClr>
                  </a:glow>
                  <a:outerShdw blurRad="38100" dist="38100" dir="2700000" algn="tl">
                    <a:schemeClr val="tx1">
                      <a:alpha val="60000"/>
                    </a:schemeClr>
                  </a:outerShdw>
                </a:effectLst>
              </a:rPr>
              <a:t> When Pharaoh let the people go, </a:t>
            </a:r>
            <a:r>
              <a:rPr lang="en-US" sz="5300" b="1" dirty="0">
                <a:solidFill>
                  <a:srgbClr val="FFFF99"/>
                </a:solidFill>
                <a:effectLst>
                  <a:glow rad="114300">
                    <a:srgbClr val="585600">
                      <a:alpha val="75000"/>
                    </a:srgbClr>
                  </a:glow>
                  <a:outerShdw blurRad="38100" dist="38100" dir="2700000" algn="tl">
                    <a:schemeClr val="tx1">
                      <a:alpha val="60000"/>
                    </a:schemeClr>
                  </a:outerShdw>
                </a:effectLst>
              </a:rPr>
              <a:t>God did not lead them on the road through the Philistine country, though that was shorter</a:t>
            </a:r>
            <a:r>
              <a:rPr lang="en-US" sz="5300" b="1" dirty="0">
                <a:solidFill>
                  <a:schemeClr val="bg1"/>
                </a:solidFill>
                <a:effectLst>
                  <a:glow rad="114300">
                    <a:srgbClr val="585600">
                      <a:alpha val="75000"/>
                    </a:srgbClr>
                  </a:glow>
                  <a:outerShdw blurRad="38100" dist="38100" dir="2700000" algn="tl">
                    <a:schemeClr val="tx1">
                      <a:alpha val="60000"/>
                    </a:schemeClr>
                  </a:outerShdw>
                </a:effectLst>
              </a:rPr>
              <a:t>. For God said, “If they face war, they might change their minds and return to Egypt.” </a:t>
            </a:r>
            <a:r>
              <a:rPr lang="en-US" sz="5300" b="1" baseline="30000" dirty="0" smtClean="0">
                <a:solidFill>
                  <a:schemeClr val="bg1"/>
                </a:solidFill>
                <a:effectLst>
                  <a:glow rad="114300">
                    <a:srgbClr val="585600">
                      <a:alpha val="75000"/>
                    </a:srgbClr>
                  </a:glow>
                  <a:outerShdw blurRad="38100" dist="38100" dir="2700000" algn="tl">
                    <a:schemeClr val="tx1">
                      <a:alpha val="60000"/>
                    </a:schemeClr>
                  </a:outerShdw>
                </a:effectLst>
              </a:rPr>
              <a:t>18</a:t>
            </a:r>
            <a:r>
              <a:rPr lang="en-US" sz="5300" b="1" dirty="0" smtClean="0">
                <a:solidFill>
                  <a:schemeClr val="bg1"/>
                </a:solidFill>
                <a:effectLst>
                  <a:glow rad="114300">
                    <a:srgbClr val="585600">
                      <a:alpha val="75000"/>
                    </a:srgbClr>
                  </a:glow>
                  <a:outerShdw blurRad="38100" dist="38100" dir="2700000" algn="tl">
                    <a:schemeClr val="tx1">
                      <a:alpha val="60000"/>
                    </a:schemeClr>
                  </a:outerShdw>
                </a:effectLst>
              </a:rPr>
              <a:t> </a:t>
            </a:r>
            <a:r>
              <a:rPr lang="en-US" sz="5300" b="1" dirty="0">
                <a:solidFill>
                  <a:srgbClr val="FFFF99"/>
                </a:solidFill>
                <a:effectLst>
                  <a:glow rad="114300">
                    <a:srgbClr val="585600">
                      <a:alpha val="75000"/>
                    </a:srgbClr>
                  </a:glow>
                  <a:outerShdw blurRad="38100" dist="38100" dir="2700000" algn="tl">
                    <a:schemeClr val="tx1">
                      <a:alpha val="60000"/>
                    </a:schemeClr>
                  </a:outerShdw>
                </a:effectLst>
              </a:rPr>
              <a:t>So God led the people around by the desert road</a:t>
            </a:r>
            <a:r>
              <a:rPr lang="en-US" sz="5300" b="1" dirty="0">
                <a:solidFill>
                  <a:schemeClr val="bg1"/>
                </a:solidFill>
                <a:effectLst>
                  <a:glow rad="114300">
                    <a:srgbClr val="585600">
                      <a:alpha val="75000"/>
                    </a:srgbClr>
                  </a:glow>
                  <a:outerShdw blurRad="38100" dist="38100" dir="2700000" algn="tl">
                    <a:schemeClr val="tx1">
                      <a:alpha val="60000"/>
                    </a:schemeClr>
                  </a:outerShdw>
                </a:effectLst>
              </a:rPr>
              <a:t> toward the Red Sea. The Israelites went up out of Egypt ready for battle</a:t>
            </a:r>
            <a:r>
              <a:rPr lang="en-US" sz="5300" b="1" dirty="0" smtClean="0">
                <a:solidFill>
                  <a:schemeClr val="bg1"/>
                </a:solidFill>
                <a:effectLst>
                  <a:glow rad="114300">
                    <a:srgbClr val="585600">
                      <a:alpha val="75000"/>
                    </a:srgbClr>
                  </a:glow>
                  <a:outerShdw blurRad="38100" dist="38100" dir="2700000" algn="tl">
                    <a:schemeClr val="tx1">
                      <a:alpha val="60000"/>
                    </a:schemeClr>
                  </a:outerShdw>
                </a:effectLst>
              </a:rPr>
              <a:t>. …</a:t>
            </a:r>
            <a:endParaRPr lang="en-US" sz="5300" b="1" dirty="0">
              <a:solidFill>
                <a:schemeClr val="bg1"/>
              </a:solidFill>
              <a:effectLst>
                <a:glow rad="114300">
                  <a:srgbClr val="585600">
                    <a:alpha val="75000"/>
                  </a:srgbClr>
                </a:glow>
                <a:outerShdw blurRad="38100" dist="38100" dir="2700000" algn="tl">
                  <a:schemeClr val="tx1">
                    <a:alpha val="60000"/>
                  </a:schemeClr>
                </a:outerShdw>
              </a:effectLst>
            </a:endParaRPr>
          </a:p>
        </p:txBody>
      </p:sp>
    </p:spTree>
    <p:extLst>
      <p:ext uri="{BB962C8B-B14F-4D97-AF65-F5344CB8AC3E}">
        <p14:creationId xmlns:p14="http://schemas.microsoft.com/office/powerpoint/2010/main" val="280245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279981"/>
            <a:ext cx="13502114" cy="1281404"/>
            <a:chOff x="0" y="6338596"/>
            <a:chExt cx="13502114" cy="1281404"/>
          </a:xfrm>
        </p:grpSpPr>
        <p:sp>
          <p:nvSpPr>
            <p:cNvPr id="10" name="Rectangle 9"/>
            <p:cNvSpPr/>
            <p:nvPr/>
          </p:nvSpPr>
          <p:spPr>
            <a:xfrm>
              <a:off x="0" y="6338596"/>
              <a:ext cx="13502114" cy="1281404"/>
            </a:xfrm>
            <a:prstGeom prst="rect">
              <a:avLst/>
            </a:prstGeom>
            <a:solidFill>
              <a:srgbClr val="5856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31445" y="6387890"/>
              <a:ext cx="3113528" cy="1185640"/>
            </a:xfrm>
            <a:prstGeom prst="rect">
              <a:avLst/>
            </a:prstGeom>
            <a:effectLst/>
          </p:spPr>
        </p:pic>
      </p:grpSp>
      <p:sp>
        <p:nvSpPr>
          <p:cNvPr id="6" name="Title 2">
            <a:extLst>
              <a:ext uri="{FF2B5EF4-FFF2-40B4-BE49-F238E27FC236}">
                <a16:creationId xmlns:a16="http://schemas.microsoft.com/office/drawing/2014/main" id="{A3D1E900-55FD-4BB6-9505-68937E551455}"/>
              </a:ext>
            </a:extLst>
          </p:cNvPr>
          <p:cNvSpPr txBox="1">
            <a:spLocks/>
          </p:cNvSpPr>
          <p:nvPr/>
        </p:nvSpPr>
        <p:spPr>
          <a:xfrm>
            <a:off x="997166" y="6528350"/>
            <a:ext cx="7552473" cy="865945"/>
          </a:xfrm>
          <a:prstGeom prst="rect">
            <a:avLst/>
          </a:prstGeom>
          <a:effectLst>
            <a:glow rad="63500">
              <a:schemeClr val="bg1"/>
            </a:glow>
          </a:effectLst>
        </p:spPr>
        <p:txBody>
          <a:bodyPr vert="horz" lIns="103632" tIns="51816" rIns="103632" bIns="51816"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b="1" dirty="0" smtClean="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rPr>
              <a:t>Exodus 13:17-18, 21-22</a:t>
            </a:r>
            <a:endParaRPr lang="en-US" b="1" dirty="0">
              <a:ln w="15875">
                <a:noFill/>
              </a:ln>
              <a:solidFill>
                <a:schemeClr val="bg1"/>
              </a:solidFill>
              <a:effectLst>
                <a:glow rad="114300">
                  <a:srgbClr val="585600">
                    <a:alpha val="75000"/>
                  </a:srgbClr>
                </a:glow>
                <a:outerShdw blurRad="38100" dist="38100" dir="2700000" algn="tl">
                  <a:schemeClr val="tx1">
                    <a:alpha val="60000"/>
                  </a:schemeClr>
                </a:outerShdw>
              </a:effectLst>
              <a:latin typeface="+mn-lt"/>
            </a:endParaRPr>
          </a:p>
        </p:txBody>
      </p:sp>
      <p:sp>
        <p:nvSpPr>
          <p:cNvPr id="4" name="Content Placeholder 3"/>
          <p:cNvSpPr txBox="1">
            <a:spLocks/>
          </p:cNvSpPr>
          <p:nvPr/>
        </p:nvSpPr>
        <p:spPr>
          <a:xfrm>
            <a:off x="895567" y="525779"/>
            <a:ext cx="12549406" cy="5662011"/>
          </a:xfrm>
          <a:prstGeom prst="rect">
            <a:avLst/>
          </a:prstGeom>
          <a:effectLst>
            <a:glow rad="63500">
              <a:srgbClr val="0070C0"/>
            </a:glow>
          </a:effectLst>
        </p:spPr>
        <p:txBody>
          <a:bodyPr vert="horz" lIns="103632" tIns="51816" rIns="103632" bIns="518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3000"/>
              </a:spcAft>
              <a:buClr>
                <a:srgbClr val="FFFF99"/>
              </a:buClr>
              <a:buSzPct val="90000"/>
            </a:pPr>
            <a:r>
              <a:rPr lang="en-US" sz="5300" b="1" baseline="30000" dirty="0">
                <a:solidFill>
                  <a:schemeClr val="bg1"/>
                </a:solidFill>
                <a:effectLst>
                  <a:glow rad="114300">
                    <a:srgbClr val="585600">
                      <a:alpha val="75000"/>
                    </a:srgbClr>
                  </a:glow>
                  <a:outerShdw blurRad="38100" dist="38100" dir="2700000" algn="tl">
                    <a:schemeClr val="tx1">
                      <a:alpha val="60000"/>
                    </a:schemeClr>
                  </a:outerShdw>
                </a:effectLst>
              </a:rPr>
              <a:t>21</a:t>
            </a:r>
            <a:r>
              <a:rPr lang="en-US" sz="5300" b="1" dirty="0">
                <a:solidFill>
                  <a:schemeClr val="bg1"/>
                </a:solidFill>
                <a:effectLst>
                  <a:glow rad="114300">
                    <a:srgbClr val="585600">
                      <a:alpha val="75000"/>
                    </a:srgbClr>
                  </a:glow>
                  <a:outerShdw blurRad="38100" dist="38100" dir="2700000" algn="tl">
                    <a:schemeClr val="tx1">
                      <a:alpha val="60000"/>
                    </a:schemeClr>
                  </a:outerShdw>
                </a:effectLst>
              </a:rPr>
              <a:t> By day the Lord went ahead of them in a pillar of cloud to guide them on their way and by night in a pillar of fire to give them light, so that they could travel by day or night. </a:t>
            </a:r>
            <a:r>
              <a:rPr lang="en-US" sz="5300" b="1" baseline="30000" dirty="0">
                <a:solidFill>
                  <a:schemeClr val="bg1"/>
                </a:solidFill>
                <a:effectLst>
                  <a:glow rad="114300">
                    <a:srgbClr val="585600">
                      <a:alpha val="75000"/>
                    </a:srgbClr>
                  </a:glow>
                  <a:outerShdw blurRad="38100" dist="38100" dir="2700000" algn="tl">
                    <a:schemeClr val="tx1">
                      <a:alpha val="60000"/>
                    </a:schemeClr>
                  </a:outerShdw>
                </a:effectLst>
              </a:rPr>
              <a:t>22</a:t>
            </a:r>
            <a:r>
              <a:rPr lang="en-US" sz="5300" b="1" dirty="0">
                <a:solidFill>
                  <a:schemeClr val="bg1"/>
                </a:solidFill>
                <a:effectLst>
                  <a:glow rad="114300">
                    <a:srgbClr val="585600">
                      <a:alpha val="75000"/>
                    </a:srgbClr>
                  </a:glow>
                  <a:outerShdw blurRad="38100" dist="38100" dir="2700000" algn="tl">
                    <a:schemeClr val="tx1">
                      <a:alpha val="60000"/>
                    </a:schemeClr>
                  </a:outerShdw>
                </a:effectLst>
              </a:rPr>
              <a:t> Neither the pillar of cloud by day nor the pillar of fire by night left its place in front of the people.</a:t>
            </a:r>
          </a:p>
        </p:txBody>
      </p:sp>
    </p:spTree>
    <p:extLst>
      <p:ext uri="{BB962C8B-B14F-4D97-AF65-F5344CB8AC3E}">
        <p14:creationId xmlns:p14="http://schemas.microsoft.com/office/powerpoint/2010/main" val="368821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11550</TotalTime>
  <Words>756</Words>
  <Application>Microsoft Office PowerPoint</Application>
  <PresentationFormat>Custom</PresentationFormat>
  <Paragraphs>38</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cp:lastModifiedBy>
  <cp:revision>618</cp:revision>
  <dcterms:created xsi:type="dcterms:W3CDTF">2016-11-29T14:13:56Z</dcterms:created>
  <dcterms:modified xsi:type="dcterms:W3CDTF">2018-03-18T16:57:10Z</dcterms:modified>
</cp:coreProperties>
</file>