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4" r:id="rId5"/>
    <p:sldId id="260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E6E6E6"/>
    <a:srgbClr val="3B5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B253A1-53C2-4B07-A12D-321144AE8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A8E6E0-AAA4-4A27-9FB1-C927595A1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2A4A2A-4C21-4F42-B4C7-D6571ACF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844E10-8439-49E8-B206-F4701304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566BB3-7521-4644-95D4-4D6490BA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375FB-97D0-42E5-BBCC-690839F1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FFA209-99B0-496A-BF47-539E1BEB1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D08E49-BA62-4145-813E-D57BE36D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1F5219-3B73-49FF-99F7-58667E53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322242-2995-4FBA-A67D-95455AB6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B96AD57-0A7B-48DF-BB9D-AD34D667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5C0643-43D7-4CC6-8018-257C891F0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062872-E416-4781-8D92-23DB4FC9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3ECB97-AD12-44EF-82EF-FE4A36F4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91B6A1-BE7D-467B-9341-19645F5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B5D47-92F3-494F-8412-7ADAA599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195429-FA35-4859-8546-E46160CCA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F1346B-D661-492F-B32B-4DE0B0FE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8A93CF-7116-4740-8564-58429E1A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74572-BA42-43A0-98AD-0BE5F83E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62754-2F5B-43EA-8EBF-EC3AFD35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C90474-00B0-43BB-ACB7-365A21031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C269E7-1A85-458A-8FEA-9B0294B6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557590-3D04-4EB1-B29B-681CED7C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3A9C86-6A75-484F-A7F8-C935377C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762ED2-A856-4607-AC29-8B06C7B0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8818EE-FAF1-4642-A79C-4A4AE8918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56DFD8-411B-406D-ABA4-FC7620006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C64235-C4F1-48F5-B44C-E53D0A53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7A4AAF-A074-403D-A251-A27621B7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0DECE3-22E7-48C2-BDA4-50F9E200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8FAD38-B126-438E-AE98-BEF0FF8B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EA479E-41C1-4009-99DD-FFB7A32A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8ABABE-8FD1-4A93-A05A-C77A15AB9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A53F227-1BC1-4002-B83F-6AB5DF13E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D4FAE8-3013-4BF5-B7A8-67BC6212C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BEC6D5-2929-4022-AD34-F1B392A3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8B945F-0A46-435C-BE04-3D92E388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0C00DC1-660A-418B-B273-5235B98A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13E408-7D1D-4E66-AB89-2CCB702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FB330F-BF41-46A7-957C-33820284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8F4541-6F67-4CE5-8CE8-B2B3F445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5584A8-AD1E-4CCB-AFD8-BC7BB664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5B08B0C-474F-4767-91AD-C9D3EC2F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AB4F6C-7B2E-4181-9457-A2702CD1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370F2E-BA76-4C5E-8C42-1EB60A5C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C5A1DA-364B-4086-BF96-C4FC838F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080AD-BFB4-4466-AC0D-FA8F78DF2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624571-FFFD-45BA-B662-C24A941A7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3B7D0E-82D9-4505-8E75-E5FFE024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C676D9-3C24-4454-86DA-4B530746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29C45E-0090-4E0C-90DF-2B31C275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A22B05-839A-45B2-8011-E7980094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CC08CA-8C5A-4B54-8111-B5030E76A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65B131-7BE7-481D-90F0-626BF02D1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C5CA65-0916-4251-99D9-C16C50C8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0950E8-74B6-4D49-805E-3191D57C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D5D12B-7D68-4152-B291-5A07F3B9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AF941F-969A-41D0-B90D-0A6A1D2F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A91491-208F-4CE7-A341-B7A73BDE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3594CD-AC54-4C07-B17F-3E2B745F7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1A20-0E3F-4119-8F2B-48FB6C4C605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9099B-1998-450C-98F7-6B01348F1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5823CA-A376-4BC7-AFC5-44915B2AD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1913-BD65-4504-AC19-13D8B0E08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82BC74-712A-4596-973E-CBE1AD286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Peace on Earth?</a:t>
            </a:r>
            <a:endParaRPr lang="en-US" sz="50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 txBox="1">
            <a:spLocks/>
          </p:cNvSpPr>
          <p:nvPr/>
        </p:nvSpPr>
        <p:spPr>
          <a:xfrm>
            <a:off x="1230086" y="1857561"/>
            <a:ext cx="10515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0" y="1014413"/>
            <a:ext cx="11211296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“Hear it every Christmas time, but hope and history won’t rhyme…”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b="1" u="sng" dirty="0" smtClean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b="1" u="sng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800" b="1" u="sng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2:14 </a:t>
            </a:r>
            <a:r>
              <a:rPr lang="en-US" sz="38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and on earth peace good will toward men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b="1" dirty="0" smtClean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literal translation of this text would read</a:t>
            </a:r>
            <a:r>
              <a:rPr lang="en-US" sz="4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 peace to men of good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OR on whom His favor rests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dirty="0" err="1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eiréné</a:t>
            </a:r>
            <a:r>
              <a:rPr lang="en-US" sz="4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Invocation of peace to individual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6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Peace on Earth?</a:t>
            </a:r>
            <a:endParaRPr lang="en-US" sz="50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10:34-36  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"Do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suppose that I have come to bring peace to the earth. I did not come to bring peace, but a sword. For I have come to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against his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a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against her mother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daughter-in-law against her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mother-in-law   --  a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enemies will be the members of his own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household.”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6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Peace with God</a:t>
            </a:r>
            <a:endParaRPr lang="en-US" sz="50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5:1  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having been justified by faith, we have peace with God through our Lord Jesus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</a:t>
            </a:r>
            <a:r>
              <a:rPr lang="en-US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if, while we were God's enemies, we were reconciled to him through the death of his Son, how much more, having been reconciled, shall we be saved through his life!</a:t>
            </a: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3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Peace of God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068"/>
            <a:ext cx="105156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u="sng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4000" b="1" u="sng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14:27 </a:t>
            </a:r>
            <a:r>
              <a:rPr lang="en-US" sz="4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</a:t>
            </a:r>
            <a:r>
              <a:rPr lang="en-US" sz="38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leave with you; </a:t>
            </a:r>
            <a:r>
              <a:rPr lang="en-US" sz="3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peace I give you</a:t>
            </a:r>
            <a:r>
              <a:rPr lang="en-US" sz="38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 do not give to you as the world gives. Do not let your hearts be troubled and </a:t>
            </a:r>
            <a:r>
              <a:rPr lang="en-US" sz="3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afraid</a:t>
            </a:r>
            <a:r>
              <a:rPr lang="en-US" sz="38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Clr>
                <a:srgbClr val="3B5B26"/>
              </a:buClr>
            </a:pPr>
            <a:r>
              <a:rPr lang="en-US" sz="4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Divinely loved</a:t>
            </a:r>
          </a:p>
          <a:p>
            <a:pPr>
              <a:buClr>
                <a:srgbClr val="3B5B26"/>
              </a:buClr>
            </a:pPr>
            <a:r>
              <a:rPr lang="en-US" sz="4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Divinely controlled</a:t>
            </a:r>
            <a:endParaRPr lang="en-US" dirty="0"/>
          </a:p>
          <a:p>
            <a:pPr>
              <a:buClr>
                <a:srgbClr val="3B5B26"/>
              </a:buClr>
            </a:pPr>
            <a:r>
              <a:rPr lang="en-US" sz="4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Divinely forgiven</a:t>
            </a:r>
          </a:p>
        </p:txBody>
      </p:sp>
    </p:spTree>
    <p:extLst>
      <p:ext uri="{BB962C8B-B14F-4D97-AF65-F5344CB8AC3E}">
        <p14:creationId xmlns:p14="http://schemas.microsoft.com/office/powerpoint/2010/main" val="1772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Peace Within</a:t>
            </a:r>
            <a:endParaRPr lang="en-US" sz="50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5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at Peace with yourself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8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care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8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of mind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peace</a:t>
            </a:r>
            <a:r>
              <a:rPr lang="en-US" sz="5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b="1" dirty="0" smtClean="0">
                <a:solidFill>
                  <a:srgbClr val="3B5B26"/>
                </a:solidFill>
              </a:rPr>
              <a:t>For </a:t>
            </a:r>
            <a:r>
              <a:rPr lang="en-US" sz="4000" b="1" dirty="0">
                <a:solidFill>
                  <a:srgbClr val="3B5B26"/>
                </a:solidFill>
              </a:rPr>
              <a:t>to be carnally minded is death; but to be spiritually minded is life and peace (Romans 8:6).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Peace with Others</a:t>
            </a:r>
            <a:endParaRPr lang="en-US" sz="50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5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u="sng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12:18  </a:t>
            </a: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</a:t>
            </a:r>
            <a:r>
              <a:rPr lang="en-US" sz="36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possible, as far as it depends on you, live at peace with everyone</a:t>
            </a: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begins with Love – Love your neighbor as yourself</a:t>
            </a:r>
            <a:r>
              <a:rPr lang="en-US" sz="36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next a decision – you can choose to not enter most conflict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your heart, take thoughts captive, bridle your tongue</a:t>
            </a:r>
          </a:p>
        </p:txBody>
      </p:sp>
    </p:spTree>
    <p:extLst>
      <p:ext uri="{BB962C8B-B14F-4D97-AF65-F5344CB8AC3E}">
        <p14:creationId xmlns:p14="http://schemas.microsoft.com/office/powerpoint/2010/main" val="35811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61F82-E8DB-4C37-A97F-1FA31376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58283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Peace and Safety</a:t>
            </a:r>
            <a:endParaRPr lang="en-US" sz="5000" b="1" dirty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1C535B28-3AA0-458A-8642-B4516261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" y="5779749"/>
            <a:ext cx="2114679" cy="1007366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E24DC7E8-50A4-4A59-9A2D-FBF866E8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486400"/>
          </a:xfrm>
        </p:spPr>
        <p:txBody>
          <a:bodyPr>
            <a:normAutofit/>
          </a:bodyPr>
          <a:lstStyle/>
          <a:p>
            <a:pPr algn="just"/>
            <a:r>
              <a:rPr lang="en-US" sz="50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u="sng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600" b="1" u="sng" dirty="0" err="1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600" b="1" u="sng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5:1-4 </a:t>
            </a: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fully aware that the day of the Lord will come like a thief in the night. 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are saying, “Peace and security,” destruction will come upon them suddenly, like labor pains on a pregnant woman, and they will not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escape. But 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you, brothers, are not in the darkness so that this day should overtake you like a thief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b="1" dirty="0" smtClean="0">
              <a:solidFill>
                <a:srgbClr val="3B5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u="sng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91:1 </a:t>
            </a: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Whoever </a:t>
            </a:r>
            <a:r>
              <a:rPr lang="en-US" sz="36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dwells in the shelter of the Most </a:t>
            </a: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will </a:t>
            </a:r>
            <a:r>
              <a:rPr lang="en-US" sz="3600" b="1" dirty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in the shadow of the Almighty</a:t>
            </a:r>
            <a:r>
              <a:rPr lang="en-US" sz="3600" b="1" dirty="0" smtClean="0">
                <a:solidFill>
                  <a:srgbClr val="3B5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363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Peace on Earth?</vt:lpstr>
      <vt:lpstr>Peace on Earth?</vt:lpstr>
      <vt:lpstr>Peace with God</vt:lpstr>
      <vt:lpstr>The Peace of God</vt:lpstr>
      <vt:lpstr>Peace Within</vt:lpstr>
      <vt:lpstr>Peace with Others</vt:lpstr>
      <vt:lpstr>Peace and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Rwilliams</cp:lastModifiedBy>
  <cp:revision>21</cp:revision>
  <dcterms:created xsi:type="dcterms:W3CDTF">2017-10-16T20:27:49Z</dcterms:created>
  <dcterms:modified xsi:type="dcterms:W3CDTF">2017-12-10T12:18:10Z</dcterms:modified>
</cp:coreProperties>
</file>