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9" r:id="rId3"/>
    <p:sldId id="265" r:id="rId4"/>
    <p:sldId id="266" r:id="rId5"/>
    <p:sldId id="26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B3D7"/>
    <a:srgbClr val="953735"/>
    <a:srgbClr val="88494A"/>
    <a:srgbClr val="3898B2"/>
    <a:srgbClr val="AEC8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14" y="-4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E72EF0-5928-4E64-9494-78C55E923B9F}" type="datetimeFigureOut">
              <a:rPr lang="en-US" smtClean="0"/>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FFD02-CDCF-460B-8796-72DE15DEB3DF}" type="slidenum">
              <a:rPr lang="en-US" smtClean="0"/>
              <a:t>‹#›</a:t>
            </a:fld>
            <a:endParaRPr lang="en-US"/>
          </a:p>
        </p:txBody>
      </p:sp>
    </p:spTree>
    <p:extLst>
      <p:ext uri="{BB962C8B-B14F-4D97-AF65-F5344CB8AC3E}">
        <p14:creationId xmlns:p14="http://schemas.microsoft.com/office/powerpoint/2010/main" val="1395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72EF0-5928-4E64-9494-78C55E923B9F}" type="datetimeFigureOut">
              <a:rPr lang="en-US" smtClean="0"/>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FFD02-CDCF-460B-8796-72DE15DEB3DF}" type="slidenum">
              <a:rPr lang="en-US" smtClean="0"/>
              <a:t>‹#›</a:t>
            </a:fld>
            <a:endParaRPr lang="en-US"/>
          </a:p>
        </p:txBody>
      </p:sp>
    </p:spTree>
    <p:extLst>
      <p:ext uri="{BB962C8B-B14F-4D97-AF65-F5344CB8AC3E}">
        <p14:creationId xmlns:p14="http://schemas.microsoft.com/office/powerpoint/2010/main" val="211319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72EF0-5928-4E64-9494-78C55E923B9F}" type="datetimeFigureOut">
              <a:rPr lang="en-US" smtClean="0"/>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FFD02-CDCF-460B-8796-72DE15DEB3DF}" type="slidenum">
              <a:rPr lang="en-US" smtClean="0"/>
              <a:t>‹#›</a:t>
            </a:fld>
            <a:endParaRPr lang="en-US"/>
          </a:p>
        </p:txBody>
      </p:sp>
    </p:spTree>
    <p:extLst>
      <p:ext uri="{BB962C8B-B14F-4D97-AF65-F5344CB8AC3E}">
        <p14:creationId xmlns:p14="http://schemas.microsoft.com/office/powerpoint/2010/main" val="107481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72EF0-5928-4E64-9494-78C55E923B9F}" type="datetimeFigureOut">
              <a:rPr lang="en-US" smtClean="0"/>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FFD02-CDCF-460B-8796-72DE15DEB3DF}" type="slidenum">
              <a:rPr lang="en-US" smtClean="0"/>
              <a:t>‹#›</a:t>
            </a:fld>
            <a:endParaRPr lang="en-US"/>
          </a:p>
        </p:txBody>
      </p:sp>
    </p:spTree>
    <p:extLst>
      <p:ext uri="{BB962C8B-B14F-4D97-AF65-F5344CB8AC3E}">
        <p14:creationId xmlns:p14="http://schemas.microsoft.com/office/powerpoint/2010/main" val="281313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72EF0-5928-4E64-9494-78C55E923B9F}" type="datetimeFigureOut">
              <a:rPr lang="en-US" smtClean="0"/>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FFD02-CDCF-460B-8796-72DE15DEB3DF}" type="slidenum">
              <a:rPr lang="en-US" smtClean="0"/>
              <a:t>‹#›</a:t>
            </a:fld>
            <a:endParaRPr lang="en-US"/>
          </a:p>
        </p:txBody>
      </p:sp>
    </p:spTree>
    <p:extLst>
      <p:ext uri="{BB962C8B-B14F-4D97-AF65-F5344CB8AC3E}">
        <p14:creationId xmlns:p14="http://schemas.microsoft.com/office/powerpoint/2010/main" val="278755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E72EF0-5928-4E64-9494-78C55E923B9F}" type="datetimeFigureOut">
              <a:rPr lang="en-US" smtClean="0"/>
              <a:t>12/24/2015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FFD02-CDCF-460B-8796-72DE15DEB3DF}" type="slidenum">
              <a:rPr lang="en-US" smtClean="0"/>
              <a:t>‹#›</a:t>
            </a:fld>
            <a:endParaRPr lang="en-US"/>
          </a:p>
        </p:txBody>
      </p:sp>
    </p:spTree>
    <p:extLst>
      <p:ext uri="{BB962C8B-B14F-4D97-AF65-F5344CB8AC3E}">
        <p14:creationId xmlns:p14="http://schemas.microsoft.com/office/powerpoint/2010/main" val="349330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E72EF0-5928-4E64-9494-78C55E923B9F}" type="datetimeFigureOut">
              <a:rPr lang="en-US" smtClean="0"/>
              <a:t>12/24/2015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FFD02-CDCF-460B-8796-72DE15DEB3DF}" type="slidenum">
              <a:rPr lang="en-US" smtClean="0"/>
              <a:t>‹#›</a:t>
            </a:fld>
            <a:endParaRPr lang="en-US"/>
          </a:p>
        </p:txBody>
      </p:sp>
    </p:spTree>
    <p:extLst>
      <p:ext uri="{BB962C8B-B14F-4D97-AF65-F5344CB8AC3E}">
        <p14:creationId xmlns:p14="http://schemas.microsoft.com/office/powerpoint/2010/main" val="178080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E72EF0-5928-4E64-9494-78C55E923B9F}" type="datetimeFigureOut">
              <a:rPr lang="en-US" smtClean="0"/>
              <a:t>12/24/2015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FFD02-CDCF-460B-8796-72DE15DEB3DF}" type="slidenum">
              <a:rPr lang="en-US" smtClean="0"/>
              <a:t>‹#›</a:t>
            </a:fld>
            <a:endParaRPr lang="en-US"/>
          </a:p>
        </p:txBody>
      </p:sp>
    </p:spTree>
    <p:extLst>
      <p:ext uri="{BB962C8B-B14F-4D97-AF65-F5344CB8AC3E}">
        <p14:creationId xmlns:p14="http://schemas.microsoft.com/office/powerpoint/2010/main" val="313547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72EF0-5928-4E64-9494-78C55E923B9F}" type="datetimeFigureOut">
              <a:rPr lang="en-US" smtClean="0"/>
              <a:t>12/24/2015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FFD02-CDCF-460B-8796-72DE15DEB3DF}" type="slidenum">
              <a:rPr lang="en-US" smtClean="0"/>
              <a:t>‹#›</a:t>
            </a:fld>
            <a:endParaRPr lang="en-US"/>
          </a:p>
        </p:txBody>
      </p:sp>
    </p:spTree>
    <p:extLst>
      <p:ext uri="{BB962C8B-B14F-4D97-AF65-F5344CB8AC3E}">
        <p14:creationId xmlns:p14="http://schemas.microsoft.com/office/powerpoint/2010/main" val="38646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72EF0-5928-4E64-9494-78C55E923B9F}" type="datetimeFigureOut">
              <a:rPr lang="en-US" smtClean="0"/>
              <a:t>12/24/2015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FFD02-CDCF-460B-8796-72DE15DEB3DF}" type="slidenum">
              <a:rPr lang="en-US" smtClean="0"/>
              <a:t>‹#›</a:t>
            </a:fld>
            <a:endParaRPr lang="en-US"/>
          </a:p>
        </p:txBody>
      </p:sp>
    </p:spTree>
    <p:extLst>
      <p:ext uri="{BB962C8B-B14F-4D97-AF65-F5344CB8AC3E}">
        <p14:creationId xmlns:p14="http://schemas.microsoft.com/office/powerpoint/2010/main" val="8568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72EF0-5928-4E64-9494-78C55E923B9F}" type="datetimeFigureOut">
              <a:rPr lang="en-US" smtClean="0"/>
              <a:t>12/24/2015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FFD02-CDCF-460B-8796-72DE15DEB3DF}" type="slidenum">
              <a:rPr lang="en-US" smtClean="0"/>
              <a:t>‹#›</a:t>
            </a:fld>
            <a:endParaRPr lang="en-US"/>
          </a:p>
        </p:txBody>
      </p:sp>
    </p:spTree>
    <p:extLst>
      <p:ext uri="{BB962C8B-B14F-4D97-AF65-F5344CB8AC3E}">
        <p14:creationId xmlns:p14="http://schemas.microsoft.com/office/powerpoint/2010/main" val="42518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B3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72EF0-5928-4E64-9494-78C55E923B9F}" type="datetimeFigureOut">
              <a:rPr lang="en-US" smtClean="0"/>
              <a:t>12/24/2015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FFD02-CDCF-460B-8796-72DE15DEB3DF}" type="slidenum">
              <a:rPr lang="en-US" smtClean="0"/>
              <a:t>‹#›</a:t>
            </a:fld>
            <a:endParaRPr lang="en-US"/>
          </a:p>
        </p:txBody>
      </p:sp>
    </p:spTree>
    <p:extLst>
      <p:ext uri="{BB962C8B-B14F-4D97-AF65-F5344CB8AC3E}">
        <p14:creationId xmlns:p14="http://schemas.microsoft.com/office/powerpoint/2010/main" val="2390343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80057"/>
            <a:ext cx="6943946" cy="5297883"/>
          </a:xfrm>
          <a:prstGeom prst="rect">
            <a:avLst/>
          </a:prstGeom>
        </p:spPr>
      </p:pic>
    </p:spTree>
    <p:extLst>
      <p:ext uri="{BB962C8B-B14F-4D97-AF65-F5344CB8AC3E}">
        <p14:creationId xmlns:p14="http://schemas.microsoft.com/office/powerpoint/2010/main" val="1164349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0"/>
            <a:ext cx="6781800" cy="914400"/>
          </a:xfrm>
        </p:spPr>
        <p:txBody>
          <a:bodyPr>
            <a:normAutofit/>
          </a:bodyPr>
          <a:lstStyle/>
          <a:p>
            <a:r>
              <a:rPr lang="en-US" sz="4000" b="1" dirty="0" smtClean="0">
                <a:solidFill>
                  <a:srgbClr val="953735"/>
                </a:solidFill>
                <a:effectLst>
                  <a:glow rad="152400">
                    <a:schemeClr val="bg2">
                      <a:lumMod val="75000"/>
                      <a:alpha val="40000"/>
                    </a:schemeClr>
                  </a:glow>
                </a:effectLst>
              </a:rPr>
              <a:t>Philippians 2:5-11</a:t>
            </a:r>
            <a:r>
              <a:rPr lang="en-US" sz="2500" b="1" dirty="0" smtClean="0">
                <a:solidFill>
                  <a:srgbClr val="953735"/>
                </a:solidFill>
                <a:effectLst>
                  <a:glow rad="152400">
                    <a:schemeClr val="bg2">
                      <a:lumMod val="75000"/>
                      <a:alpha val="40000"/>
                    </a:schemeClr>
                  </a:glow>
                </a:effectLst>
              </a:rPr>
              <a:t> (the Message)</a:t>
            </a:r>
            <a:endParaRPr lang="en-US" sz="2500" b="1" dirty="0">
              <a:solidFill>
                <a:srgbClr val="953735"/>
              </a:solidFill>
              <a:effectLst>
                <a:glow rad="152400">
                  <a:schemeClr val="bg2">
                    <a:lumMod val="75000"/>
                    <a:alpha val="40000"/>
                  </a:schemeClr>
                </a:glow>
              </a:effectLst>
            </a:endParaRPr>
          </a:p>
        </p:txBody>
      </p:sp>
      <p:sp>
        <p:nvSpPr>
          <p:cNvPr id="7" name="Content Placeholder 6"/>
          <p:cNvSpPr>
            <a:spLocks noGrp="1"/>
          </p:cNvSpPr>
          <p:nvPr>
            <p:ph idx="1"/>
          </p:nvPr>
        </p:nvSpPr>
        <p:spPr>
          <a:xfrm>
            <a:off x="2591024" y="990600"/>
            <a:ext cx="6324376" cy="5135563"/>
          </a:xfrm>
        </p:spPr>
        <p:txBody>
          <a:bodyPr>
            <a:normAutofit/>
          </a:bodyPr>
          <a:lstStyle/>
          <a:p>
            <a:pPr marL="0" indent="0" algn="r">
              <a:buNone/>
            </a:pPr>
            <a:r>
              <a:rPr lang="en-US" sz="3600" b="1" baseline="30000" dirty="0" smtClean="0">
                <a:solidFill>
                  <a:srgbClr val="953735"/>
                </a:solidFill>
                <a:effectLst>
                  <a:glow rad="127000">
                    <a:schemeClr val="bg2">
                      <a:lumMod val="75000"/>
                      <a:alpha val="40000"/>
                    </a:schemeClr>
                  </a:glow>
                </a:effectLst>
              </a:rPr>
              <a:t>5-8</a:t>
            </a:r>
            <a:r>
              <a:rPr lang="en-US" sz="3600" b="1" dirty="0" smtClean="0">
                <a:solidFill>
                  <a:srgbClr val="953735"/>
                </a:solidFill>
                <a:effectLst>
                  <a:glow rad="127000">
                    <a:schemeClr val="bg2">
                      <a:lumMod val="75000"/>
                      <a:alpha val="40000"/>
                    </a:schemeClr>
                  </a:glow>
                </a:effectLst>
              </a:rPr>
              <a:t> Christ </a:t>
            </a:r>
            <a:r>
              <a:rPr lang="en-US" sz="3600" b="1" dirty="0">
                <a:solidFill>
                  <a:srgbClr val="953735"/>
                </a:solidFill>
                <a:effectLst>
                  <a:glow rad="127000">
                    <a:schemeClr val="bg2">
                      <a:lumMod val="75000"/>
                      <a:alpha val="40000"/>
                    </a:schemeClr>
                  </a:glow>
                </a:effectLst>
              </a:rPr>
              <a:t>Jesus </a:t>
            </a:r>
            <a:r>
              <a:rPr lang="en-US" sz="3600" b="1" dirty="0" smtClean="0">
                <a:solidFill>
                  <a:srgbClr val="953735"/>
                </a:solidFill>
                <a:effectLst>
                  <a:glow rad="127000">
                    <a:schemeClr val="bg2">
                      <a:lumMod val="75000"/>
                      <a:alpha val="40000"/>
                    </a:schemeClr>
                  </a:glow>
                </a:effectLst>
              </a:rPr>
              <a:t>had </a:t>
            </a:r>
            <a:r>
              <a:rPr lang="en-US" sz="3600" b="1" dirty="0">
                <a:solidFill>
                  <a:srgbClr val="953735"/>
                </a:solidFill>
                <a:effectLst>
                  <a:glow rad="127000">
                    <a:schemeClr val="bg2">
                      <a:lumMod val="75000"/>
                      <a:alpha val="40000"/>
                    </a:schemeClr>
                  </a:glow>
                </a:effectLst>
              </a:rPr>
              <a:t>equal status with God but didn’t think so much of himself that he had to cling to the advantages of that status no matter what. Not at all. When the time came, he set aside the privileges of deity and took on the status of a slave, became human!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4066384" cy="6474513"/>
          </a:xfrm>
          <a:prstGeom prst="rect">
            <a:avLst/>
          </a:prstGeom>
        </p:spPr>
      </p:pic>
      <p:sp>
        <p:nvSpPr>
          <p:cNvPr id="2" name="TextBox 1"/>
          <p:cNvSpPr txBox="1"/>
          <p:nvPr/>
        </p:nvSpPr>
        <p:spPr>
          <a:xfrm>
            <a:off x="2895600" y="1295400"/>
            <a:ext cx="6019800" cy="3970318"/>
          </a:xfrm>
          <a:prstGeom prst="rect">
            <a:avLst/>
          </a:prstGeom>
          <a:solidFill>
            <a:schemeClr val="bg1"/>
          </a:solidFill>
          <a:ln w="57150">
            <a:solidFill>
              <a:schemeClr val="accent3">
                <a:lumMod val="50000"/>
              </a:schemeClr>
            </a:solidFill>
          </a:ln>
          <a:effectLst>
            <a:glow rad="152400">
              <a:schemeClr val="bg2">
                <a:lumMod val="75000"/>
                <a:alpha val="40000"/>
              </a:schemeClr>
            </a:glow>
          </a:effectLst>
        </p:spPr>
        <p:txBody>
          <a:bodyPr wrap="square" rtlCol="0">
            <a:spAutoFit/>
          </a:bodyPr>
          <a:lstStyle/>
          <a:p>
            <a:pPr algn="ctr"/>
            <a:r>
              <a:rPr lang="en-US" sz="3600" b="1" dirty="0">
                <a:solidFill>
                  <a:srgbClr val="953735"/>
                </a:solidFill>
                <a:effectLst>
                  <a:glow rad="152400">
                    <a:schemeClr val="bg2">
                      <a:lumMod val="75000"/>
                      <a:alpha val="40000"/>
                    </a:schemeClr>
                  </a:glow>
                </a:effectLst>
              </a:rPr>
              <a:t>Galatians </a:t>
            </a:r>
            <a:r>
              <a:rPr lang="en-US" sz="3600" b="1" dirty="0" smtClean="0">
                <a:solidFill>
                  <a:srgbClr val="953735"/>
                </a:solidFill>
                <a:effectLst>
                  <a:glow rad="152400">
                    <a:schemeClr val="bg2">
                      <a:lumMod val="75000"/>
                      <a:alpha val="40000"/>
                    </a:schemeClr>
                  </a:glow>
                </a:effectLst>
              </a:rPr>
              <a:t>4:4-5</a:t>
            </a:r>
            <a:endParaRPr lang="en-US" sz="2400" b="1" dirty="0" smtClean="0">
              <a:solidFill>
                <a:srgbClr val="953735"/>
              </a:solidFill>
              <a:effectLst>
                <a:glow rad="152400">
                  <a:schemeClr val="bg2">
                    <a:lumMod val="75000"/>
                    <a:alpha val="40000"/>
                  </a:schemeClr>
                </a:glow>
              </a:effectLst>
            </a:endParaRPr>
          </a:p>
          <a:p>
            <a:pPr algn="ctr"/>
            <a:r>
              <a:rPr lang="en-US" sz="3600" b="1" baseline="30000" dirty="0" smtClean="0">
                <a:solidFill>
                  <a:srgbClr val="953735"/>
                </a:solidFill>
                <a:effectLst>
                  <a:glow rad="127000">
                    <a:schemeClr val="bg2">
                      <a:lumMod val="75000"/>
                      <a:alpha val="40000"/>
                    </a:schemeClr>
                  </a:glow>
                </a:effectLst>
              </a:rPr>
              <a:t>4</a:t>
            </a:r>
            <a:r>
              <a:rPr lang="en-US" sz="3600" b="1" dirty="0" smtClean="0">
                <a:solidFill>
                  <a:srgbClr val="953735"/>
                </a:solidFill>
                <a:effectLst>
                  <a:glow rad="127000">
                    <a:schemeClr val="bg2">
                      <a:lumMod val="75000"/>
                      <a:alpha val="40000"/>
                    </a:schemeClr>
                  </a:glow>
                </a:effectLst>
              </a:rPr>
              <a:t> </a:t>
            </a:r>
            <a:r>
              <a:rPr lang="en-US" sz="3600" b="1" dirty="0">
                <a:solidFill>
                  <a:srgbClr val="953735"/>
                </a:solidFill>
                <a:effectLst>
                  <a:glow rad="127000">
                    <a:schemeClr val="bg2">
                      <a:lumMod val="75000"/>
                      <a:alpha val="40000"/>
                    </a:schemeClr>
                  </a:glow>
                </a:effectLst>
              </a:rPr>
              <a:t>But when the time had fully come, God sent his Son, born of a woman, born under </a:t>
            </a:r>
            <a:r>
              <a:rPr lang="en-US" sz="3600" b="1" dirty="0" smtClean="0">
                <a:solidFill>
                  <a:srgbClr val="953735"/>
                </a:solidFill>
                <a:effectLst>
                  <a:glow rad="127000">
                    <a:schemeClr val="bg2">
                      <a:lumMod val="75000"/>
                      <a:alpha val="40000"/>
                    </a:schemeClr>
                  </a:glow>
                </a:effectLst>
              </a:rPr>
              <a:t>the law</a:t>
            </a:r>
            <a:r>
              <a:rPr lang="en-US" sz="3600" b="1" dirty="0">
                <a:solidFill>
                  <a:srgbClr val="953735"/>
                </a:solidFill>
                <a:effectLst>
                  <a:glow rad="127000">
                    <a:schemeClr val="bg2">
                      <a:lumMod val="75000"/>
                      <a:alpha val="40000"/>
                    </a:schemeClr>
                  </a:glow>
                </a:effectLst>
              </a:rPr>
              <a:t>, </a:t>
            </a:r>
            <a:r>
              <a:rPr lang="en-US" sz="3600" b="1" baseline="30000" dirty="0" smtClean="0">
                <a:solidFill>
                  <a:srgbClr val="953735"/>
                </a:solidFill>
                <a:effectLst>
                  <a:glow rad="127000">
                    <a:schemeClr val="bg2">
                      <a:lumMod val="75000"/>
                      <a:alpha val="40000"/>
                    </a:schemeClr>
                  </a:glow>
                </a:effectLst>
              </a:rPr>
              <a:t>5</a:t>
            </a:r>
            <a:r>
              <a:rPr lang="en-US" sz="3600" b="1" dirty="0" smtClean="0">
                <a:solidFill>
                  <a:srgbClr val="953735"/>
                </a:solidFill>
                <a:effectLst>
                  <a:glow rad="127000">
                    <a:schemeClr val="bg2">
                      <a:lumMod val="75000"/>
                      <a:alpha val="40000"/>
                    </a:schemeClr>
                  </a:glow>
                </a:effectLst>
              </a:rPr>
              <a:t> </a:t>
            </a:r>
            <a:r>
              <a:rPr lang="en-US" sz="3600" b="1" dirty="0">
                <a:solidFill>
                  <a:srgbClr val="953735"/>
                </a:solidFill>
                <a:effectLst>
                  <a:glow rad="127000">
                    <a:schemeClr val="bg2">
                      <a:lumMod val="75000"/>
                      <a:alpha val="40000"/>
                    </a:schemeClr>
                  </a:glow>
                </a:effectLst>
              </a:rPr>
              <a:t>to redeem those under </a:t>
            </a:r>
            <a:r>
              <a:rPr lang="en-US" sz="3600" b="1" dirty="0" smtClean="0">
                <a:solidFill>
                  <a:srgbClr val="953735"/>
                </a:solidFill>
                <a:effectLst>
                  <a:glow rad="127000">
                    <a:schemeClr val="bg2">
                      <a:lumMod val="75000"/>
                      <a:alpha val="40000"/>
                    </a:schemeClr>
                  </a:glow>
                </a:effectLst>
              </a:rPr>
              <a:t>the law</a:t>
            </a:r>
            <a:r>
              <a:rPr lang="en-US" sz="3600" b="1" dirty="0">
                <a:solidFill>
                  <a:srgbClr val="953735"/>
                </a:solidFill>
                <a:effectLst>
                  <a:glow rad="127000">
                    <a:schemeClr val="bg2">
                      <a:lumMod val="75000"/>
                      <a:alpha val="40000"/>
                    </a:schemeClr>
                  </a:glow>
                </a:effectLst>
              </a:rPr>
              <a:t>, that we might receive the </a:t>
            </a:r>
            <a:r>
              <a:rPr lang="en-US" sz="3600" b="1" dirty="0" smtClean="0">
                <a:solidFill>
                  <a:srgbClr val="953735"/>
                </a:solidFill>
                <a:effectLst>
                  <a:glow rad="127000">
                    <a:schemeClr val="bg2">
                      <a:lumMod val="75000"/>
                      <a:alpha val="40000"/>
                    </a:schemeClr>
                  </a:glow>
                </a:effectLst>
              </a:rPr>
              <a:t>full </a:t>
            </a:r>
            <a:r>
              <a:rPr lang="en-US" sz="3600" b="1" dirty="0">
                <a:solidFill>
                  <a:srgbClr val="953735"/>
                </a:solidFill>
                <a:effectLst>
                  <a:glow rad="127000">
                    <a:schemeClr val="bg2">
                      <a:lumMod val="75000"/>
                      <a:alpha val="40000"/>
                    </a:schemeClr>
                  </a:glow>
                </a:effectLst>
              </a:rPr>
              <a:t>rights of sons</a:t>
            </a:r>
            <a:r>
              <a:rPr lang="en-US" sz="3600" b="1" dirty="0" smtClean="0">
                <a:solidFill>
                  <a:srgbClr val="953735"/>
                </a:solidFill>
                <a:effectLst>
                  <a:glow rad="127000">
                    <a:schemeClr val="bg2">
                      <a:lumMod val="75000"/>
                      <a:alpha val="40000"/>
                    </a:schemeClr>
                  </a:glow>
                </a:effectLst>
              </a:rPr>
              <a:t>.</a:t>
            </a:r>
            <a:endParaRPr lang="en-US" sz="3600" b="1" dirty="0">
              <a:solidFill>
                <a:srgbClr val="953735"/>
              </a:solidFill>
              <a:effectLst>
                <a:glow rad="127000">
                  <a:schemeClr val="bg2">
                    <a:lumMod val="75000"/>
                    <a:alpha val="40000"/>
                  </a:schemeClr>
                </a:glow>
              </a:effectLst>
            </a:endParaRPr>
          </a:p>
        </p:txBody>
      </p:sp>
    </p:spTree>
    <p:extLst>
      <p:ext uri="{BB962C8B-B14F-4D97-AF65-F5344CB8AC3E}">
        <p14:creationId xmlns:p14="http://schemas.microsoft.com/office/powerpoint/2010/main" val="183771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0"/>
            <a:ext cx="6781800" cy="914400"/>
          </a:xfrm>
        </p:spPr>
        <p:txBody>
          <a:bodyPr>
            <a:normAutofit/>
          </a:bodyPr>
          <a:lstStyle/>
          <a:p>
            <a:r>
              <a:rPr lang="en-US" sz="4000" b="1" dirty="0" smtClean="0">
                <a:solidFill>
                  <a:srgbClr val="953735"/>
                </a:solidFill>
                <a:effectLst>
                  <a:glow rad="152400">
                    <a:schemeClr val="bg2">
                      <a:lumMod val="75000"/>
                      <a:alpha val="40000"/>
                    </a:schemeClr>
                  </a:glow>
                </a:effectLst>
              </a:rPr>
              <a:t>Philippians 2:5-11</a:t>
            </a:r>
            <a:r>
              <a:rPr lang="en-US" sz="2500" b="1" dirty="0" smtClean="0">
                <a:solidFill>
                  <a:srgbClr val="953735"/>
                </a:solidFill>
                <a:effectLst>
                  <a:glow rad="152400">
                    <a:schemeClr val="bg2">
                      <a:lumMod val="75000"/>
                      <a:alpha val="40000"/>
                    </a:schemeClr>
                  </a:glow>
                </a:effectLst>
              </a:rPr>
              <a:t> (the Message)</a:t>
            </a:r>
            <a:endParaRPr lang="en-US" sz="2500" b="1" dirty="0">
              <a:solidFill>
                <a:srgbClr val="953735"/>
              </a:solidFill>
              <a:effectLst>
                <a:glow rad="152400">
                  <a:schemeClr val="bg2">
                    <a:lumMod val="75000"/>
                    <a:alpha val="40000"/>
                  </a:schemeClr>
                </a:glow>
              </a:effectLst>
            </a:endParaRPr>
          </a:p>
        </p:txBody>
      </p:sp>
      <p:sp>
        <p:nvSpPr>
          <p:cNvPr id="7" name="Content Placeholder 6"/>
          <p:cNvSpPr>
            <a:spLocks noGrp="1"/>
          </p:cNvSpPr>
          <p:nvPr>
            <p:ph idx="1"/>
          </p:nvPr>
        </p:nvSpPr>
        <p:spPr>
          <a:xfrm>
            <a:off x="2591024" y="990600"/>
            <a:ext cx="6324376" cy="5135563"/>
          </a:xfrm>
        </p:spPr>
        <p:txBody>
          <a:bodyPr>
            <a:normAutofit/>
          </a:bodyPr>
          <a:lstStyle/>
          <a:p>
            <a:pPr marL="0" indent="0" algn="r">
              <a:buNone/>
            </a:pPr>
            <a:r>
              <a:rPr lang="en-US" sz="3600" b="1" dirty="0" smtClean="0">
                <a:solidFill>
                  <a:srgbClr val="953735"/>
                </a:solidFill>
                <a:effectLst>
                  <a:glow rad="127000">
                    <a:schemeClr val="bg2">
                      <a:lumMod val="75000"/>
                      <a:alpha val="40000"/>
                    </a:schemeClr>
                  </a:glow>
                </a:effectLst>
              </a:rPr>
              <a:t>Having </a:t>
            </a:r>
            <a:r>
              <a:rPr lang="en-US" sz="3600" b="1" dirty="0">
                <a:solidFill>
                  <a:srgbClr val="953735"/>
                </a:solidFill>
                <a:effectLst>
                  <a:glow rad="127000">
                    <a:schemeClr val="bg2">
                      <a:lumMod val="75000"/>
                      <a:alpha val="40000"/>
                    </a:schemeClr>
                  </a:glow>
                </a:effectLst>
              </a:rPr>
              <a:t>become human, he stayed human. It was an incredibly humbling process. He didn’t claim special privileges. Instead, he lived a selfless, obedient life and then died a selfless, obedient death—and the worst kind of death at that—a crucifixion.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4066384" cy="6474513"/>
          </a:xfrm>
          <a:prstGeom prst="rect">
            <a:avLst/>
          </a:prstGeom>
        </p:spPr>
      </p:pic>
    </p:spTree>
    <p:extLst>
      <p:ext uri="{BB962C8B-B14F-4D97-AF65-F5344CB8AC3E}">
        <p14:creationId xmlns:p14="http://schemas.microsoft.com/office/powerpoint/2010/main" val="399859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0"/>
            <a:ext cx="6781800" cy="914400"/>
          </a:xfrm>
        </p:spPr>
        <p:txBody>
          <a:bodyPr>
            <a:normAutofit/>
          </a:bodyPr>
          <a:lstStyle/>
          <a:p>
            <a:r>
              <a:rPr lang="en-US" sz="4000" b="1" dirty="0" smtClean="0">
                <a:solidFill>
                  <a:srgbClr val="953735"/>
                </a:solidFill>
                <a:effectLst>
                  <a:glow rad="152400">
                    <a:schemeClr val="bg2">
                      <a:lumMod val="75000"/>
                      <a:alpha val="40000"/>
                    </a:schemeClr>
                  </a:glow>
                </a:effectLst>
              </a:rPr>
              <a:t>Philippians 2:5-11</a:t>
            </a:r>
            <a:r>
              <a:rPr lang="en-US" sz="2500" b="1" dirty="0" smtClean="0">
                <a:solidFill>
                  <a:srgbClr val="953735"/>
                </a:solidFill>
                <a:effectLst>
                  <a:glow rad="152400">
                    <a:schemeClr val="bg2">
                      <a:lumMod val="75000"/>
                      <a:alpha val="40000"/>
                    </a:schemeClr>
                  </a:glow>
                </a:effectLst>
              </a:rPr>
              <a:t> (the Message)</a:t>
            </a:r>
            <a:endParaRPr lang="en-US" sz="2500" b="1" dirty="0">
              <a:solidFill>
                <a:srgbClr val="953735"/>
              </a:solidFill>
              <a:effectLst>
                <a:glow rad="152400">
                  <a:schemeClr val="bg2">
                    <a:lumMod val="75000"/>
                    <a:alpha val="40000"/>
                  </a:schemeClr>
                </a:glow>
              </a:effectLst>
            </a:endParaRPr>
          </a:p>
        </p:txBody>
      </p:sp>
      <p:sp>
        <p:nvSpPr>
          <p:cNvPr id="7" name="Content Placeholder 6"/>
          <p:cNvSpPr>
            <a:spLocks noGrp="1"/>
          </p:cNvSpPr>
          <p:nvPr>
            <p:ph idx="1"/>
          </p:nvPr>
        </p:nvSpPr>
        <p:spPr>
          <a:xfrm>
            <a:off x="2591024" y="914400"/>
            <a:ext cx="6324376" cy="5791200"/>
          </a:xfrm>
        </p:spPr>
        <p:txBody>
          <a:bodyPr>
            <a:normAutofit/>
          </a:bodyPr>
          <a:lstStyle/>
          <a:p>
            <a:pPr marL="0" indent="0" algn="r">
              <a:lnSpc>
                <a:spcPct val="95000"/>
              </a:lnSpc>
              <a:spcBef>
                <a:spcPts val="0"/>
              </a:spcBef>
              <a:buNone/>
            </a:pPr>
            <a:r>
              <a:rPr lang="en-US" sz="3600" b="1" baseline="30000" dirty="0">
                <a:solidFill>
                  <a:srgbClr val="953735"/>
                </a:solidFill>
                <a:effectLst>
                  <a:glow rad="127000">
                    <a:schemeClr val="bg2">
                      <a:lumMod val="75000"/>
                      <a:alpha val="40000"/>
                    </a:schemeClr>
                  </a:glow>
                </a:effectLst>
              </a:rPr>
              <a:t>9-11</a:t>
            </a:r>
            <a:r>
              <a:rPr lang="en-US" sz="3600" b="1" dirty="0">
                <a:solidFill>
                  <a:srgbClr val="953735"/>
                </a:solidFill>
                <a:effectLst>
                  <a:glow rad="127000">
                    <a:schemeClr val="bg2">
                      <a:lumMod val="75000"/>
                      <a:alpha val="40000"/>
                    </a:schemeClr>
                  </a:glow>
                </a:effectLst>
              </a:rPr>
              <a:t> Because of that obedience, God lifted him high and honored him far beyond anyone or anything, ever, so that all created beings in heaven and on </a:t>
            </a:r>
            <a:r>
              <a:rPr lang="en-US" sz="3600" b="1" dirty="0" smtClean="0">
                <a:solidFill>
                  <a:srgbClr val="953735"/>
                </a:solidFill>
                <a:effectLst>
                  <a:glow rad="127000">
                    <a:schemeClr val="bg2">
                      <a:lumMod val="75000"/>
                      <a:alpha val="40000"/>
                    </a:schemeClr>
                  </a:glow>
                </a:effectLst>
              </a:rPr>
              <a:t>earth will bow </a:t>
            </a:r>
            <a:r>
              <a:rPr lang="en-US" sz="3600" b="1" dirty="0">
                <a:solidFill>
                  <a:srgbClr val="953735"/>
                </a:solidFill>
                <a:effectLst>
                  <a:glow rad="127000">
                    <a:schemeClr val="bg2">
                      <a:lumMod val="75000"/>
                      <a:alpha val="40000"/>
                    </a:schemeClr>
                  </a:glow>
                </a:effectLst>
              </a:rPr>
              <a:t>in worship before this Jesus Christ, and call out in praise that he is the Master of all, to the glorious honor of God the Father.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4066384" cy="6474513"/>
          </a:xfrm>
          <a:prstGeom prst="rect">
            <a:avLst/>
          </a:prstGeom>
        </p:spPr>
      </p:pic>
    </p:spTree>
    <p:extLst>
      <p:ext uri="{BB962C8B-B14F-4D97-AF65-F5344CB8AC3E}">
        <p14:creationId xmlns:p14="http://schemas.microsoft.com/office/powerpoint/2010/main" val="218097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80057"/>
            <a:ext cx="6943946" cy="5297883"/>
          </a:xfrm>
          <a:prstGeom prst="rect">
            <a:avLst/>
          </a:prstGeom>
        </p:spPr>
      </p:pic>
    </p:spTree>
    <p:extLst>
      <p:ext uri="{BB962C8B-B14F-4D97-AF65-F5344CB8AC3E}">
        <p14:creationId xmlns:p14="http://schemas.microsoft.com/office/powerpoint/2010/main" val="330917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229</Words>
  <Application>Microsoft Office PowerPoint</Application>
  <PresentationFormat>On-screen Show (4:3)</PresentationFormat>
  <Paragraphs>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Philippians 2:5-11 (the Message)</vt:lpstr>
      <vt:lpstr>Philippians 2:5-11 (the Message)</vt:lpstr>
      <vt:lpstr>Philippians 2:5-11 (the Message)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cp:lastModifiedBy>
  <cp:revision>22</cp:revision>
  <dcterms:created xsi:type="dcterms:W3CDTF">2015-11-18T15:40:44Z</dcterms:created>
  <dcterms:modified xsi:type="dcterms:W3CDTF">2015-12-24T14:45:14Z</dcterms:modified>
</cp:coreProperties>
</file>