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0" r:id="rId3"/>
    <p:sldId id="257" r:id="rId4"/>
    <p:sldId id="258" r:id="rId5"/>
    <p:sldId id="259" r:id="rId6"/>
    <p:sldId id="267"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78" y="-6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57B789-D1CD-4B59-B711-F4AF907E5FF7}" type="datetimeFigureOut">
              <a:rPr lang="en-US" smtClean="0"/>
              <a:t>5/30/2015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5DD833-DB94-49C5-BB85-3B4321B0727B}" type="slidenum">
              <a:rPr lang="en-US" smtClean="0"/>
              <a:t>‹#›</a:t>
            </a:fld>
            <a:endParaRPr lang="en-US"/>
          </a:p>
        </p:txBody>
      </p:sp>
    </p:spTree>
    <p:extLst>
      <p:ext uri="{BB962C8B-B14F-4D97-AF65-F5344CB8AC3E}">
        <p14:creationId xmlns:p14="http://schemas.microsoft.com/office/powerpoint/2010/main" val="2299383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5DD833-DB94-49C5-BB85-3B4321B0727B}" type="slidenum">
              <a:rPr lang="en-US" smtClean="0"/>
              <a:t>10</a:t>
            </a:fld>
            <a:endParaRPr lang="en-US"/>
          </a:p>
        </p:txBody>
      </p:sp>
    </p:spTree>
    <p:extLst>
      <p:ext uri="{BB962C8B-B14F-4D97-AF65-F5344CB8AC3E}">
        <p14:creationId xmlns:p14="http://schemas.microsoft.com/office/powerpoint/2010/main" val="3556282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9EEB2D-F39D-45B5-8928-EBFEE7003201}" type="datetimeFigureOut">
              <a:rPr lang="en-US" smtClean="0"/>
              <a:t>5/30/2015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7E5A9-044D-437E-A75F-350EB61204DB}" type="slidenum">
              <a:rPr lang="en-US" smtClean="0"/>
              <a:t>‹#›</a:t>
            </a:fld>
            <a:endParaRPr lang="en-US"/>
          </a:p>
        </p:txBody>
      </p:sp>
    </p:spTree>
    <p:extLst>
      <p:ext uri="{BB962C8B-B14F-4D97-AF65-F5344CB8AC3E}">
        <p14:creationId xmlns:p14="http://schemas.microsoft.com/office/powerpoint/2010/main" val="4096496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9EEB2D-F39D-45B5-8928-EBFEE7003201}" type="datetimeFigureOut">
              <a:rPr lang="en-US" smtClean="0"/>
              <a:t>5/30/2015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7E5A9-044D-437E-A75F-350EB61204DB}" type="slidenum">
              <a:rPr lang="en-US" smtClean="0"/>
              <a:t>‹#›</a:t>
            </a:fld>
            <a:endParaRPr lang="en-US"/>
          </a:p>
        </p:txBody>
      </p:sp>
    </p:spTree>
    <p:extLst>
      <p:ext uri="{BB962C8B-B14F-4D97-AF65-F5344CB8AC3E}">
        <p14:creationId xmlns:p14="http://schemas.microsoft.com/office/powerpoint/2010/main" val="387652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9EEB2D-F39D-45B5-8928-EBFEE7003201}" type="datetimeFigureOut">
              <a:rPr lang="en-US" smtClean="0"/>
              <a:t>5/30/2015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7E5A9-044D-437E-A75F-350EB61204DB}" type="slidenum">
              <a:rPr lang="en-US" smtClean="0"/>
              <a:t>‹#›</a:t>
            </a:fld>
            <a:endParaRPr lang="en-US"/>
          </a:p>
        </p:txBody>
      </p:sp>
    </p:spTree>
    <p:extLst>
      <p:ext uri="{BB962C8B-B14F-4D97-AF65-F5344CB8AC3E}">
        <p14:creationId xmlns:p14="http://schemas.microsoft.com/office/powerpoint/2010/main" val="1117210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9EEB2D-F39D-45B5-8928-EBFEE7003201}" type="datetimeFigureOut">
              <a:rPr lang="en-US" smtClean="0"/>
              <a:t>5/30/2015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7E5A9-044D-437E-A75F-350EB61204DB}" type="slidenum">
              <a:rPr lang="en-US" smtClean="0"/>
              <a:t>‹#›</a:t>
            </a:fld>
            <a:endParaRPr lang="en-US"/>
          </a:p>
        </p:txBody>
      </p:sp>
    </p:spTree>
    <p:extLst>
      <p:ext uri="{BB962C8B-B14F-4D97-AF65-F5344CB8AC3E}">
        <p14:creationId xmlns:p14="http://schemas.microsoft.com/office/powerpoint/2010/main" val="1095209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9EEB2D-F39D-45B5-8928-EBFEE7003201}" type="datetimeFigureOut">
              <a:rPr lang="en-US" smtClean="0"/>
              <a:t>5/30/2015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7E5A9-044D-437E-A75F-350EB61204DB}" type="slidenum">
              <a:rPr lang="en-US" smtClean="0"/>
              <a:t>‹#›</a:t>
            </a:fld>
            <a:endParaRPr lang="en-US"/>
          </a:p>
        </p:txBody>
      </p:sp>
    </p:spTree>
    <p:extLst>
      <p:ext uri="{BB962C8B-B14F-4D97-AF65-F5344CB8AC3E}">
        <p14:creationId xmlns:p14="http://schemas.microsoft.com/office/powerpoint/2010/main" val="1185176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9EEB2D-F39D-45B5-8928-EBFEE7003201}" type="datetimeFigureOut">
              <a:rPr lang="en-US" smtClean="0"/>
              <a:t>5/30/2015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67E5A9-044D-437E-A75F-350EB61204DB}" type="slidenum">
              <a:rPr lang="en-US" smtClean="0"/>
              <a:t>‹#›</a:t>
            </a:fld>
            <a:endParaRPr lang="en-US"/>
          </a:p>
        </p:txBody>
      </p:sp>
    </p:spTree>
    <p:extLst>
      <p:ext uri="{BB962C8B-B14F-4D97-AF65-F5344CB8AC3E}">
        <p14:creationId xmlns:p14="http://schemas.microsoft.com/office/powerpoint/2010/main" val="1605503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9EEB2D-F39D-45B5-8928-EBFEE7003201}" type="datetimeFigureOut">
              <a:rPr lang="en-US" smtClean="0"/>
              <a:t>5/30/2015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67E5A9-044D-437E-A75F-350EB61204DB}" type="slidenum">
              <a:rPr lang="en-US" smtClean="0"/>
              <a:t>‹#›</a:t>
            </a:fld>
            <a:endParaRPr lang="en-US"/>
          </a:p>
        </p:txBody>
      </p:sp>
    </p:spTree>
    <p:extLst>
      <p:ext uri="{BB962C8B-B14F-4D97-AF65-F5344CB8AC3E}">
        <p14:creationId xmlns:p14="http://schemas.microsoft.com/office/powerpoint/2010/main" val="1703203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9EEB2D-F39D-45B5-8928-EBFEE7003201}" type="datetimeFigureOut">
              <a:rPr lang="en-US" smtClean="0"/>
              <a:t>5/30/2015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67E5A9-044D-437E-A75F-350EB61204DB}" type="slidenum">
              <a:rPr lang="en-US" smtClean="0"/>
              <a:t>‹#›</a:t>
            </a:fld>
            <a:endParaRPr lang="en-US"/>
          </a:p>
        </p:txBody>
      </p:sp>
    </p:spTree>
    <p:extLst>
      <p:ext uri="{BB962C8B-B14F-4D97-AF65-F5344CB8AC3E}">
        <p14:creationId xmlns:p14="http://schemas.microsoft.com/office/powerpoint/2010/main" val="1392730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9EEB2D-F39D-45B5-8928-EBFEE7003201}" type="datetimeFigureOut">
              <a:rPr lang="en-US" smtClean="0"/>
              <a:t>5/30/2015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67E5A9-044D-437E-A75F-350EB61204DB}" type="slidenum">
              <a:rPr lang="en-US" smtClean="0"/>
              <a:t>‹#›</a:t>
            </a:fld>
            <a:endParaRPr lang="en-US"/>
          </a:p>
        </p:txBody>
      </p:sp>
    </p:spTree>
    <p:extLst>
      <p:ext uri="{BB962C8B-B14F-4D97-AF65-F5344CB8AC3E}">
        <p14:creationId xmlns:p14="http://schemas.microsoft.com/office/powerpoint/2010/main" val="3123126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9EEB2D-F39D-45B5-8928-EBFEE7003201}" type="datetimeFigureOut">
              <a:rPr lang="en-US" smtClean="0"/>
              <a:t>5/30/2015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67E5A9-044D-437E-A75F-350EB61204DB}" type="slidenum">
              <a:rPr lang="en-US" smtClean="0"/>
              <a:t>‹#›</a:t>
            </a:fld>
            <a:endParaRPr lang="en-US"/>
          </a:p>
        </p:txBody>
      </p:sp>
    </p:spTree>
    <p:extLst>
      <p:ext uri="{BB962C8B-B14F-4D97-AF65-F5344CB8AC3E}">
        <p14:creationId xmlns:p14="http://schemas.microsoft.com/office/powerpoint/2010/main" val="3881840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9EEB2D-F39D-45B5-8928-EBFEE7003201}" type="datetimeFigureOut">
              <a:rPr lang="en-US" smtClean="0"/>
              <a:t>5/30/2015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67E5A9-044D-437E-A75F-350EB61204DB}" type="slidenum">
              <a:rPr lang="en-US" smtClean="0"/>
              <a:t>‹#›</a:t>
            </a:fld>
            <a:endParaRPr lang="en-US"/>
          </a:p>
        </p:txBody>
      </p:sp>
    </p:spTree>
    <p:extLst>
      <p:ext uri="{BB962C8B-B14F-4D97-AF65-F5344CB8AC3E}">
        <p14:creationId xmlns:p14="http://schemas.microsoft.com/office/powerpoint/2010/main" val="1201597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9EEB2D-F39D-45B5-8928-EBFEE7003201}" type="datetimeFigureOut">
              <a:rPr lang="en-US" smtClean="0"/>
              <a:t>5/30/2015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67E5A9-044D-437E-A75F-350EB61204DB}" type="slidenum">
              <a:rPr lang="en-US" smtClean="0"/>
              <a:t>‹#›</a:t>
            </a:fld>
            <a:endParaRPr lang="en-US"/>
          </a:p>
        </p:txBody>
      </p:sp>
    </p:spTree>
    <p:extLst>
      <p:ext uri="{BB962C8B-B14F-4D97-AF65-F5344CB8AC3E}">
        <p14:creationId xmlns:p14="http://schemas.microsoft.com/office/powerpoint/2010/main" val="1066200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95857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91600" cy="1066800"/>
          </a:xfrm>
        </p:spPr>
        <p:txBody>
          <a:bodyPr>
            <a:normAutofit fontScale="90000"/>
          </a:bodyPr>
          <a:lstStyle/>
          <a:p>
            <a:r>
              <a:rPr lang="en-US" sz="5000" b="1" dirty="0">
                <a:solidFill>
                  <a:srgbClr val="C00000"/>
                </a:solidFill>
                <a:effectLst>
                  <a:outerShdw blurRad="38100" dist="38100" dir="2700000" algn="tl">
                    <a:schemeClr val="bg1">
                      <a:alpha val="43000"/>
                    </a:schemeClr>
                  </a:outerShdw>
                </a:effectLst>
              </a:rPr>
              <a:t>Tools to build; weapons to protect</a:t>
            </a:r>
            <a:endParaRPr lang="en-US" sz="5000" b="1" i="1" dirty="0">
              <a:solidFill>
                <a:srgbClr val="C00000"/>
              </a:solidFill>
              <a:effectLst>
                <a:outerShdw blurRad="38100" dist="38100" dir="2700000" algn="tl">
                  <a:schemeClr val="bg1">
                    <a:alpha val="43000"/>
                  </a:schemeClr>
                </a:outerShdw>
              </a:effectLst>
            </a:endParaRPr>
          </a:p>
        </p:txBody>
      </p:sp>
      <p:sp>
        <p:nvSpPr>
          <p:cNvPr id="3" name="Content Placeholder 2"/>
          <p:cNvSpPr>
            <a:spLocks noGrp="1"/>
          </p:cNvSpPr>
          <p:nvPr>
            <p:ph idx="1"/>
          </p:nvPr>
        </p:nvSpPr>
        <p:spPr>
          <a:xfrm>
            <a:off x="533400" y="1295400"/>
            <a:ext cx="7696200" cy="5334000"/>
          </a:xfrm>
        </p:spPr>
        <p:txBody>
          <a:bodyPr>
            <a:normAutofit/>
          </a:bodyPr>
          <a:lstStyle/>
          <a:p>
            <a:pPr marL="0" indent="0" algn="ctr">
              <a:buNone/>
            </a:pPr>
            <a:r>
              <a:rPr lang="en-US" sz="4400" b="1" dirty="0" smtClean="0">
                <a:solidFill>
                  <a:srgbClr val="C00000"/>
                </a:solidFill>
                <a:effectLst>
                  <a:outerShdw blurRad="38100" dist="38100" dir="2700000" algn="tl">
                    <a:schemeClr val="bg1">
                      <a:alpha val="43000"/>
                    </a:schemeClr>
                  </a:outerShdw>
                </a:effectLst>
              </a:rPr>
              <a:t>“Prayed and guarded”</a:t>
            </a:r>
          </a:p>
          <a:p>
            <a:pPr marL="0" indent="0" algn="ctr">
              <a:lnSpc>
                <a:spcPct val="90000"/>
              </a:lnSpc>
              <a:buNone/>
            </a:pPr>
            <a:r>
              <a:rPr lang="en-US" sz="4400" b="1" u="sng" dirty="0" smtClean="0">
                <a:effectLst>
                  <a:outerShdw blurRad="38100" dist="38100" dir="2700000" algn="tl">
                    <a:schemeClr val="bg1">
                      <a:alpha val="43000"/>
                    </a:schemeClr>
                  </a:outerShdw>
                </a:effectLst>
              </a:rPr>
              <a:t>Nehemiah 4:9</a:t>
            </a:r>
          </a:p>
          <a:p>
            <a:pPr marL="0" indent="0" algn="ctr">
              <a:lnSpc>
                <a:spcPct val="90000"/>
              </a:lnSpc>
              <a:spcBef>
                <a:spcPts val="0"/>
              </a:spcBef>
              <a:buNone/>
            </a:pPr>
            <a:r>
              <a:rPr lang="en-US" sz="4400" b="1" dirty="0">
                <a:effectLst>
                  <a:outerShdw blurRad="38100" dist="38100" dir="2700000" algn="tl">
                    <a:schemeClr val="bg1">
                      <a:alpha val="43000"/>
                    </a:schemeClr>
                  </a:outerShdw>
                </a:effectLst>
              </a:rPr>
              <a:t>But we prayed to our God and guarded the city day and night to protect ourselves.</a:t>
            </a:r>
          </a:p>
        </p:txBody>
      </p:sp>
    </p:spTree>
    <p:extLst>
      <p:ext uri="{BB962C8B-B14F-4D97-AF65-F5344CB8AC3E}">
        <p14:creationId xmlns:p14="http://schemas.microsoft.com/office/powerpoint/2010/main" val="3834724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897" y="381000"/>
            <a:ext cx="8436167" cy="4602100"/>
          </a:xfrm>
          <a:prstGeom prst="rect">
            <a:avLst/>
          </a:prstGeom>
        </p:spPr>
      </p:pic>
    </p:spTree>
    <p:extLst>
      <p:ext uri="{BB962C8B-B14F-4D97-AF65-F5344CB8AC3E}">
        <p14:creationId xmlns:p14="http://schemas.microsoft.com/office/powerpoint/2010/main" val="216455984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897" y="381000"/>
            <a:ext cx="8436167" cy="4602100"/>
          </a:xfrm>
          <a:prstGeom prst="rect">
            <a:avLst/>
          </a:prstGeom>
        </p:spPr>
      </p:pic>
    </p:spTree>
    <p:extLst>
      <p:ext uri="{BB962C8B-B14F-4D97-AF65-F5344CB8AC3E}">
        <p14:creationId xmlns:p14="http://schemas.microsoft.com/office/powerpoint/2010/main" val="279834447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1905001"/>
            <a:ext cx="6400800" cy="2057400"/>
          </a:xfrm>
        </p:spPr>
        <p:txBody>
          <a:bodyPr>
            <a:noAutofit/>
          </a:bodyPr>
          <a:lstStyle/>
          <a:p>
            <a:pPr algn="l">
              <a:lnSpc>
                <a:spcPct val="90000"/>
              </a:lnSpc>
            </a:pPr>
            <a:r>
              <a:rPr lang="en-US" sz="8000" b="1" dirty="0" smtClean="0">
                <a:solidFill>
                  <a:srgbClr val="C00000"/>
                </a:solidFill>
                <a:effectLst>
                  <a:outerShdw blurRad="38100" dist="38100" dir="2700000" algn="tl">
                    <a:schemeClr val="bg1">
                      <a:alpha val="43000"/>
                    </a:schemeClr>
                  </a:outerShdw>
                </a:effectLst>
              </a:rPr>
              <a:t>Turn to </a:t>
            </a:r>
            <a:br>
              <a:rPr lang="en-US" sz="8000" b="1" dirty="0" smtClean="0">
                <a:solidFill>
                  <a:srgbClr val="C00000"/>
                </a:solidFill>
                <a:effectLst>
                  <a:outerShdw blurRad="38100" dist="38100" dir="2700000" algn="tl">
                    <a:schemeClr val="bg1">
                      <a:alpha val="43000"/>
                    </a:schemeClr>
                  </a:outerShdw>
                </a:effectLst>
              </a:rPr>
            </a:br>
            <a:r>
              <a:rPr lang="en-US" sz="8000" b="1" dirty="0" smtClean="0">
                <a:solidFill>
                  <a:srgbClr val="C00000"/>
                </a:solidFill>
                <a:effectLst>
                  <a:outerShdw blurRad="38100" dist="38100" dir="2700000" algn="tl">
                    <a:schemeClr val="bg1">
                      <a:alpha val="43000"/>
                    </a:schemeClr>
                  </a:outerShdw>
                </a:effectLst>
              </a:rPr>
              <a:t>Nehemiah</a:t>
            </a:r>
            <a:endParaRPr lang="en-US" sz="8000" b="1" dirty="0">
              <a:solidFill>
                <a:srgbClr val="C00000"/>
              </a:solidFill>
              <a:effectLst>
                <a:outerShdw blurRad="38100" dist="38100" dir="2700000" algn="tl">
                  <a:schemeClr val="bg1">
                    <a:alpha val="43000"/>
                  </a:schemeClr>
                </a:outerShdw>
              </a:effectLst>
            </a:endParaRPr>
          </a:p>
        </p:txBody>
      </p:sp>
    </p:spTree>
    <p:extLst>
      <p:ext uri="{BB962C8B-B14F-4D97-AF65-F5344CB8AC3E}">
        <p14:creationId xmlns:p14="http://schemas.microsoft.com/office/powerpoint/2010/main" val="685516156"/>
      </p:ext>
    </p:extLst>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66800"/>
          </a:xfrm>
        </p:spPr>
        <p:txBody>
          <a:bodyPr>
            <a:normAutofit/>
          </a:bodyPr>
          <a:lstStyle/>
          <a:p>
            <a:r>
              <a:rPr lang="en-US" sz="5000" b="1" dirty="0" smtClean="0">
                <a:solidFill>
                  <a:srgbClr val="C00000"/>
                </a:solidFill>
                <a:effectLst>
                  <a:outerShdw blurRad="38100" dist="38100" dir="2700000" algn="tl">
                    <a:schemeClr val="bg1">
                      <a:alpha val="43000"/>
                    </a:schemeClr>
                  </a:outerShdw>
                </a:effectLst>
              </a:rPr>
              <a:t>Jerusalem’s wall in ruins</a:t>
            </a:r>
            <a:r>
              <a:rPr lang="en-US" sz="5000" b="1" i="1" dirty="0" smtClean="0">
                <a:solidFill>
                  <a:srgbClr val="C00000"/>
                </a:solidFill>
                <a:effectLst>
                  <a:outerShdw blurRad="38100" dist="38100" dir="2700000" algn="tl">
                    <a:schemeClr val="bg1">
                      <a:alpha val="43000"/>
                    </a:schemeClr>
                  </a:outerShdw>
                </a:effectLst>
              </a:rPr>
              <a:t>!</a:t>
            </a:r>
            <a:endParaRPr lang="en-US" sz="5000" b="1" i="1" dirty="0">
              <a:solidFill>
                <a:srgbClr val="C00000"/>
              </a:solidFill>
              <a:effectLst>
                <a:outerShdw blurRad="38100" dist="38100" dir="2700000" algn="tl">
                  <a:schemeClr val="bg1">
                    <a:alpha val="43000"/>
                  </a:schemeClr>
                </a:outerShdw>
              </a:effectLst>
            </a:endParaRPr>
          </a:p>
        </p:txBody>
      </p:sp>
      <p:sp>
        <p:nvSpPr>
          <p:cNvPr id="3" name="Content Placeholder 2"/>
          <p:cNvSpPr>
            <a:spLocks noGrp="1"/>
          </p:cNvSpPr>
          <p:nvPr>
            <p:ph idx="1"/>
          </p:nvPr>
        </p:nvSpPr>
        <p:spPr>
          <a:xfrm>
            <a:off x="533400" y="1143000"/>
            <a:ext cx="7696200" cy="5486400"/>
          </a:xfrm>
        </p:spPr>
        <p:txBody>
          <a:bodyPr>
            <a:normAutofit/>
          </a:bodyPr>
          <a:lstStyle/>
          <a:p>
            <a:pPr marL="0" indent="0">
              <a:buNone/>
            </a:pPr>
            <a:r>
              <a:rPr lang="en-US" sz="4400" b="1" u="sng" dirty="0" smtClean="0">
                <a:effectLst>
                  <a:outerShdw blurRad="38100" dist="38100" dir="2700000" algn="tl">
                    <a:schemeClr val="bg1">
                      <a:alpha val="43000"/>
                    </a:schemeClr>
                  </a:outerShdw>
                </a:effectLst>
              </a:rPr>
              <a:t>Nehemiah 1:4 </a:t>
            </a:r>
            <a:r>
              <a:rPr lang="en-US" sz="4400" b="1" dirty="0" smtClean="0">
                <a:effectLst>
                  <a:outerShdw blurRad="38100" dist="38100" dir="2700000" algn="tl">
                    <a:schemeClr val="bg1">
                      <a:alpha val="43000"/>
                    </a:schemeClr>
                  </a:outerShdw>
                </a:effectLst>
              </a:rPr>
              <a:t/>
            </a:r>
            <a:br>
              <a:rPr lang="en-US" sz="4400" b="1" dirty="0" smtClean="0">
                <a:effectLst>
                  <a:outerShdw blurRad="38100" dist="38100" dir="2700000" algn="tl">
                    <a:schemeClr val="bg1">
                      <a:alpha val="43000"/>
                    </a:schemeClr>
                  </a:outerShdw>
                </a:effectLst>
              </a:rPr>
            </a:br>
            <a:r>
              <a:rPr lang="en-US" sz="4400" b="1" dirty="0" smtClean="0">
                <a:effectLst>
                  <a:outerShdw blurRad="38100" dist="38100" dir="2700000" algn="tl">
                    <a:schemeClr val="bg1">
                      <a:alpha val="43000"/>
                    </a:schemeClr>
                  </a:outerShdw>
                </a:effectLst>
              </a:rPr>
              <a:t>When I heard these things, I sat down and wept. For some days I mourned and fasted and prayed before the God of heaven.</a:t>
            </a:r>
            <a:endParaRPr lang="en-US" sz="4400" b="1" dirty="0">
              <a:effectLst>
                <a:outerShdw blurRad="38100" dist="38100" dir="2700000" algn="tl">
                  <a:schemeClr val="bg1">
                    <a:alpha val="43000"/>
                  </a:schemeClr>
                </a:outerShdw>
              </a:effectLst>
            </a:endParaRPr>
          </a:p>
          <a:p>
            <a:pPr marL="0" indent="0" algn="r">
              <a:lnSpc>
                <a:spcPct val="90000"/>
              </a:lnSpc>
              <a:spcBef>
                <a:spcPts val="4200"/>
              </a:spcBef>
              <a:buNone/>
            </a:pPr>
            <a:r>
              <a:rPr lang="en-US" sz="4400" b="1" dirty="0" smtClean="0">
                <a:solidFill>
                  <a:srgbClr val="C00000"/>
                </a:solidFill>
                <a:effectLst>
                  <a:outerShdw blurRad="38100" dist="38100" dir="2700000" algn="tl">
                    <a:schemeClr val="bg1">
                      <a:alpha val="43000"/>
                    </a:schemeClr>
                  </a:outerShdw>
                </a:effectLst>
              </a:rPr>
              <a:t>Walls</a:t>
            </a:r>
            <a:r>
              <a:rPr lang="en-US" sz="4400" b="1" dirty="0" smtClean="0">
                <a:effectLst>
                  <a:outerShdw blurRad="38100" dist="38100" dir="2700000" algn="tl">
                    <a:schemeClr val="bg1">
                      <a:alpha val="43000"/>
                    </a:schemeClr>
                  </a:outerShdw>
                </a:effectLst>
              </a:rPr>
              <a:t> = a city’s </a:t>
            </a:r>
            <a:r>
              <a:rPr lang="en-US" sz="4400" b="1" dirty="0" smtClean="0">
                <a:solidFill>
                  <a:srgbClr val="C00000"/>
                </a:solidFill>
                <a:effectLst>
                  <a:outerShdw blurRad="38100" dist="38100" dir="2700000" algn="tl">
                    <a:schemeClr val="bg1">
                      <a:alpha val="43000"/>
                    </a:schemeClr>
                  </a:outerShdw>
                </a:effectLst>
              </a:rPr>
              <a:t>identity</a:t>
            </a:r>
            <a:r>
              <a:rPr lang="en-US" sz="4400" b="1" dirty="0" smtClean="0">
                <a:effectLst>
                  <a:outerShdw blurRad="38100" dist="38100" dir="2700000" algn="tl">
                    <a:schemeClr val="bg1">
                      <a:alpha val="43000"/>
                    </a:schemeClr>
                  </a:outerShdw>
                </a:effectLst>
              </a:rPr>
              <a:t>, </a:t>
            </a:r>
            <a:r>
              <a:rPr lang="en-US" sz="4400" b="1" dirty="0" smtClean="0">
                <a:solidFill>
                  <a:srgbClr val="C00000"/>
                </a:solidFill>
                <a:effectLst>
                  <a:outerShdw blurRad="38100" dist="38100" dir="2700000" algn="tl">
                    <a:schemeClr val="bg1">
                      <a:alpha val="43000"/>
                    </a:schemeClr>
                  </a:outerShdw>
                </a:effectLst>
              </a:rPr>
              <a:t>security</a:t>
            </a:r>
            <a:r>
              <a:rPr lang="en-US" sz="4400" b="1" dirty="0" smtClean="0">
                <a:effectLst>
                  <a:outerShdw blurRad="38100" dist="38100" dir="2700000" algn="tl">
                    <a:schemeClr val="bg1">
                      <a:alpha val="43000"/>
                    </a:schemeClr>
                  </a:outerShdw>
                </a:effectLst>
              </a:rPr>
              <a:t> </a:t>
            </a:r>
            <a:r>
              <a:rPr lang="en-US" sz="4400" b="1" dirty="0">
                <a:effectLst>
                  <a:outerShdw blurRad="38100" dist="38100" dir="2700000" algn="tl">
                    <a:schemeClr val="bg1">
                      <a:alpha val="43000"/>
                    </a:schemeClr>
                  </a:outerShdw>
                </a:effectLst>
              </a:rPr>
              <a:t/>
            </a:r>
            <a:br>
              <a:rPr lang="en-US" sz="4400" b="1" dirty="0">
                <a:effectLst>
                  <a:outerShdw blurRad="38100" dist="38100" dir="2700000" algn="tl">
                    <a:schemeClr val="bg1">
                      <a:alpha val="43000"/>
                    </a:schemeClr>
                  </a:outerShdw>
                </a:effectLst>
              </a:rPr>
            </a:br>
            <a:r>
              <a:rPr lang="en-US" sz="4400" b="1" dirty="0" smtClean="0">
                <a:effectLst>
                  <a:outerShdw blurRad="38100" dist="38100" dir="2700000" algn="tl">
                    <a:schemeClr val="bg1">
                      <a:alpha val="43000"/>
                    </a:schemeClr>
                  </a:outerShdw>
                </a:effectLst>
              </a:rPr>
              <a:t>and </a:t>
            </a:r>
            <a:r>
              <a:rPr lang="en-US" sz="4400" b="1" dirty="0" smtClean="0">
                <a:solidFill>
                  <a:srgbClr val="C00000"/>
                </a:solidFill>
                <a:effectLst>
                  <a:outerShdw blurRad="38100" dist="38100" dir="2700000" algn="tl">
                    <a:schemeClr val="bg1">
                      <a:alpha val="43000"/>
                    </a:schemeClr>
                  </a:outerShdw>
                </a:effectLst>
              </a:rPr>
              <a:t>strength</a:t>
            </a:r>
            <a:endParaRPr lang="en-US" sz="4400" b="1" dirty="0">
              <a:solidFill>
                <a:srgbClr val="C00000"/>
              </a:solidFill>
              <a:effectLst>
                <a:outerShdw blurRad="38100" dist="38100" dir="2700000" algn="tl">
                  <a:schemeClr val="bg1">
                    <a:alpha val="43000"/>
                  </a:schemeClr>
                </a:outerShdw>
              </a:effectLst>
            </a:endParaRPr>
          </a:p>
        </p:txBody>
      </p:sp>
    </p:spTree>
    <p:extLst>
      <p:ext uri="{BB962C8B-B14F-4D97-AF65-F5344CB8AC3E}">
        <p14:creationId xmlns:p14="http://schemas.microsoft.com/office/powerpoint/2010/main" val="312676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66800"/>
          </a:xfrm>
        </p:spPr>
        <p:txBody>
          <a:bodyPr>
            <a:normAutofit/>
          </a:bodyPr>
          <a:lstStyle/>
          <a:p>
            <a:r>
              <a:rPr lang="en-US" sz="5000" b="1" dirty="0" smtClean="0">
                <a:solidFill>
                  <a:srgbClr val="C00000"/>
                </a:solidFill>
                <a:effectLst>
                  <a:outerShdw blurRad="38100" dist="38100" dir="2700000" algn="tl">
                    <a:schemeClr val="bg1">
                      <a:alpha val="43000"/>
                    </a:schemeClr>
                  </a:outerShdw>
                </a:effectLst>
              </a:rPr>
              <a:t>Nehemiah 4:1-18</a:t>
            </a:r>
            <a:endParaRPr lang="en-US" sz="5000" b="1" dirty="0">
              <a:solidFill>
                <a:srgbClr val="C00000"/>
              </a:solidFill>
              <a:effectLst>
                <a:outerShdw blurRad="38100" dist="38100" dir="2700000" algn="tl">
                  <a:schemeClr val="bg1">
                    <a:alpha val="43000"/>
                  </a:schemeClr>
                </a:outerShdw>
              </a:effectLst>
            </a:endParaRPr>
          </a:p>
        </p:txBody>
      </p:sp>
      <p:sp>
        <p:nvSpPr>
          <p:cNvPr id="3" name="Content Placeholder 2"/>
          <p:cNvSpPr>
            <a:spLocks noGrp="1"/>
          </p:cNvSpPr>
          <p:nvPr>
            <p:ph idx="1"/>
          </p:nvPr>
        </p:nvSpPr>
        <p:spPr>
          <a:xfrm>
            <a:off x="381000" y="1143000"/>
            <a:ext cx="8610600" cy="5486400"/>
          </a:xfrm>
        </p:spPr>
        <p:txBody>
          <a:bodyPr>
            <a:noAutofit/>
          </a:bodyPr>
          <a:lstStyle/>
          <a:p>
            <a:pPr>
              <a:spcBef>
                <a:spcPts val="600"/>
              </a:spcBef>
            </a:pPr>
            <a:r>
              <a:rPr lang="en-US" sz="4400" b="1" dirty="0" smtClean="0">
                <a:effectLst>
                  <a:outerShdw blurRad="38100" dist="38100" dir="2700000" algn="tl">
                    <a:schemeClr val="bg1">
                      <a:alpha val="43000"/>
                    </a:schemeClr>
                  </a:outerShdw>
                </a:effectLst>
              </a:rPr>
              <a:t>Family </a:t>
            </a:r>
            <a:r>
              <a:rPr lang="en-US" sz="4400" b="1" dirty="0" smtClean="0">
                <a:effectLst>
                  <a:outerShdw blurRad="38100" dist="38100" dir="2700000" algn="tl">
                    <a:schemeClr val="bg1">
                      <a:alpha val="43000"/>
                    </a:schemeClr>
                  </a:outerShdw>
                </a:effectLst>
              </a:rPr>
              <a:t>units</a:t>
            </a:r>
          </a:p>
          <a:p>
            <a:pPr>
              <a:spcBef>
                <a:spcPts val="600"/>
              </a:spcBef>
            </a:pPr>
            <a:r>
              <a:rPr lang="en-US" sz="4400" b="1" dirty="0" smtClean="0">
                <a:solidFill>
                  <a:srgbClr val="C00000"/>
                </a:solidFill>
                <a:effectLst>
                  <a:outerShdw blurRad="38100" dist="38100" dir="2700000" algn="tl">
                    <a:schemeClr val="bg1">
                      <a:alpha val="43000"/>
                    </a:schemeClr>
                  </a:outerShdw>
                </a:effectLst>
              </a:rPr>
              <a:t>Remember the Lord is awesome!</a:t>
            </a:r>
          </a:p>
          <a:p>
            <a:pPr>
              <a:spcBef>
                <a:spcPts val="600"/>
              </a:spcBef>
            </a:pPr>
            <a:r>
              <a:rPr lang="en-US" sz="4400" b="1" dirty="0" smtClean="0">
                <a:solidFill>
                  <a:srgbClr val="C00000"/>
                </a:solidFill>
                <a:effectLst>
                  <a:outerShdw blurRad="38100" dist="38100" dir="2700000" algn="tl">
                    <a:schemeClr val="bg1">
                      <a:alpha val="43000"/>
                    </a:schemeClr>
                  </a:outerShdw>
                </a:effectLst>
              </a:rPr>
              <a:t>Then, fight for your family!</a:t>
            </a:r>
            <a:endParaRPr lang="en-US" sz="4400" b="1" dirty="0" smtClean="0">
              <a:solidFill>
                <a:srgbClr val="C00000"/>
              </a:solidFill>
              <a:effectLst>
                <a:outerShdw blurRad="38100" dist="38100" dir="2700000" algn="tl">
                  <a:schemeClr val="bg1">
                    <a:alpha val="43000"/>
                  </a:schemeClr>
                </a:outerShdw>
              </a:effectLst>
            </a:endParaRPr>
          </a:p>
          <a:p>
            <a:pPr>
              <a:lnSpc>
                <a:spcPct val="80000"/>
              </a:lnSpc>
              <a:spcBef>
                <a:spcPts val="1200"/>
              </a:spcBef>
              <a:buClr>
                <a:schemeClr val="tx1"/>
              </a:buClr>
            </a:pPr>
            <a:r>
              <a:rPr lang="en-US" sz="4400" b="1" dirty="0" smtClean="0">
                <a:solidFill>
                  <a:srgbClr val="C00000"/>
                </a:solidFill>
                <a:effectLst>
                  <a:outerShdw blurRad="38100" dist="38100" dir="2700000" algn="tl">
                    <a:schemeClr val="bg1">
                      <a:alpha val="43000"/>
                    </a:schemeClr>
                  </a:outerShdw>
                </a:effectLst>
              </a:rPr>
              <a:t>Tools</a:t>
            </a:r>
            <a:r>
              <a:rPr lang="en-US" sz="4400" b="1" dirty="0" smtClean="0">
                <a:effectLst>
                  <a:outerShdw blurRad="38100" dist="38100" dir="2700000" algn="tl">
                    <a:schemeClr val="bg1">
                      <a:alpha val="43000"/>
                    </a:schemeClr>
                  </a:outerShdw>
                </a:effectLst>
              </a:rPr>
              <a:t> in one hand, </a:t>
            </a:r>
            <a:r>
              <a:rPr lang="en-US" sz="4400" b="1" dirty="0" smtClean="0">
                <a:effectLst>
                  <a:outerShdw blurRad="38100" dist="38100" dir="2700000" algn="tl">
                    <a:schemeClr val="bg1">
                      <a:alpha val="43000"/>
                    </a:schemeClr>
                  </a:outerShdw>
                </a:effectLst>
              </a:rPr>
              <a:t/>
            </a:r>
            <a:br>
              <a:rPr lang="en-US" sz="4400" b="1" dirty="0" smtClean="0">
                <a:effectLst>
                  <a:outerShdw blurRad="38100" dist="38100" dir="2700000" algn="tl">
                    <a:schemeClr val="bg1">
                      <a:alpha val="43000"/>
                    </a:schemeClr>
                  </a:outerShdw>
                </a:effectLst>
              </a:rPr>
            </a:br>
            <a:r>
              <a:rPr lang="en-US" sz="4400" b="1" dirty="0" smtClean="0">
                <a:effectLst>
                  <a:outerShdw blurRad="38100" dist="38100" dir="2700000" algn="tl">
                    <a:schemeClr val="bg1">
                      <a:alpha val="43000"/>
                    </a:schemeClr>
                  </a:outerShdw>
                </a:effectLst>
              </a:rPr>
              <a:t>  </a:t>
            </a:r>
            <a:r>
              <a:rPr lang="en-US" sz="4400" b="1" dirty="0" smtClean="0">
                <a:solidFill>
                  <a:srgbClr val="C00000"/>
                </a:solidFill>
                <a:effectLst>
                  <a:outerShdw blurRad="38100" dist="38100" dir="2700000" algn="tl">
                    <a:schemeClr val="bg1">
                      <a:alpha val="43000"/>
                    </a:schemeClr>
                  </a:outerShdw>
                </a:effectLst>
              </a:rPr>
              <a:t>weapons</a:t>
            </a:r>
            <a:r>
              <a:rPr lang="en-US" sz="4400" b="1" dirty="0" smtClean="0">
                <a:effectLst>
                  <a:outerShdw blurRad="38100" dist="38100" dir="2700000" algn="tl">
                    <a:schemeClr val="bg1">
                      <a:alpha val="43000"/>
                    </a:schemeClr>
                  </a:outerShdw>
                </a:effectLst>
              </a:rPr>
              <a:t> </a:t>
            </a:r>
            <a:r>
              <a:rPr lang="en-US" sz="4400" b="1" dirty="0" smtClean="0">
                <a:effectLst>
                  <a:outerShdw blurRad="38100" dist="38100" dir="2700000" algn="tl">
                    <a:schemeClr val="bg1">
                      <a:alpha val="43000"/>
                    </a:schemeClr>
                  </a:outerShdw>
                </a:effectLst>
              </a:rPr>
              <a:t>in the other</a:t>
            </a:r>
          </a:p>
          <a:p>
            <a:pPr>
              <a:spcBef>
                <a:spcPts val="600"/>
              </a:spcBef>
            </a:pPr>
            <a:r>
              <a:rPr lang="en-US" sz="4400" b="1" dirty="0" smtClean="0">
                <a:effectLst>
                  <a:outerShdw blurRad="38100" dist="38100" dir="2700000" algn="tl">
                    <a:schemeClr val="bg1">
                      <a:alpha val="43000"/>
                    </a:schemeClr>
                  </a:outerShdw>
                </a:effectLst>
              </a:rPr>
              <a:t>Spiritual </a:t>
            </a:r>
            <a:r>
              <a:rPr lang="en-US" sz="4400" b="1" dirty="0" smtClean="0">
                <a:effectLst>
                  <a:outerShdw blurRad="38100" dist="38100" dir="2700000" algn="tl">
                    <a:schemeClr val="bg1">
                      <a:alpha val="43000"/>
                    </a:schemeClr>
                  </a:outerShdw>
                </a:effectLst>
              </a:rPr>
              <a:t>attack</a:t>
            </a:r>
            <a:endParaRPr lang="en-US" sz="4400" b="1" dirty="0" smtClean="0">
              <a:effectLst>
                <a:outerShdw blurRad="38100" dist="38100" dir="2700000" algn="tl">
                  <a:schemeClr val="bg1">
                    <a:alpha val="43000"/>
                  </a:schemeClr>
                </a:outerShdw>
              </a:effectLst>
            </a:endParaRPr>
          </a:p>
        </p:txBody>
      </p:sp>
    </p:spTree>
    <p:extLst>
      <p:ext uri="{BB962C8B-B14F-4D97-AF65-F5344CB8AC3E}">
        <p14:creationId xmlns:p14="http://schemas.microsoft.com/office/powerpoint/2010/main" val="1167518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66800"/>
          </a:xfrm>
        </p:spPr>
        <p:txBody>
          <a:bodyPr>
            <a:normAutofit/>
          </a:bodyPr>
          <a:lstStyle/>
          <a:p>
            <a:r>
              <a:rPr lang="en-US" sz="5000" b="1" dirty="0" smtClean="0">
                <a:solidFill>
                  <a:srgbClr val="C00000"/>
                </a:solidFill>
                <a:effectLst>
                  <a:outerShdw blurRad="38100" dist="38100" dir="2700000" algn="tl">
                    <a:schemeClr val="bg1">
                      <a:alpha val="43000"/>
                    </a:schemeClr>
                  </a:outerShdw>
                </a:effectLst>
              </a:rPr>
              <a:t>Nehemiah 4:1-18</a:t>
            </a:r>
            <a:endParaRPr lang="en-US" sz="5000" b="1" dirty="0">
              <a:solidFill>
                <a:srgbClr val="C00000"/>
              </a:solidFill>
              <a:effectLst>
                <a:outerShdw blurRad="38100" dist="38100" dir="2700000" algn="tl">
                  <a:schemeClr val="bg1">
                    <a:alpha val="43000"/>
                  </a:schemeClr>
                </a:outerShdw>
              </a:effectLst>
            </a:endParaRPr>
          </a:p>
        </p:txBody>
      </p:sp>
      <p:sp>
        <p:nvSpPr>
          <p:cNvPr id="3" name="Content Placeholder 2"/>
          <p:cNvSpPr>
            <a:spLocks noGrp="1"/>
          </p:cNvSpPr>
          <p:nvPr>
            <p:ph idx="1"/>
          </p:nvPr>
        </p:nvSpPr>
        <p:spPr>
          <a:xfrm>
            <a:off x="381000" y="1143000"/>
            <a:ext cx="8610600" cy="5486400"/>
          </a:xfrm>
        </p:spPr>
        <p:txBody>
          <a:bodyPr>
            <a:noAutofit/>
          </a:bodyPr>
          <a:lstStyle/>
          <a:p>
            <a:pPr>
              <a:lnSpc>
                <a:spcPct val="90000"/>
              </a:lnSpc>
              <a:spcBef>
                <a:spcPts val="1200"/>
              </a:spcBef>
            </a:pPr>
            <a:r>
              <a:rPr lang="en-US" sz="4400" b="1" u="sng" dirty="0" smtClean="0">
                <a:effectLst>
                  <a:outerShdw blurRad="38100" dist="38100" dir="2700000" algn="tl">
                    <a:schemeClr val="bg1">
                      <a:alpha val="43000"/>
                    </a:schemeClr>
                  </a:outerShdw>
                </a:effectLst>
              </a:rPr>
              <a:t>Ephesians </a:t>
            </a:r>
            <a:r>
              <a:rPr lang="en-US" sz="4400" b="1" u="sng" dirty="0" smtClean="0">
                <a:effectLst>
                  <a:outerShdw blurRad="38100" dist="38100" dir="2700000" algn="tl">
                    <a:schemeClr val="bg1">
                      <a:alpha val="43000"/>
                    </a:schemeClr>
                  </a:outerShdw>
                </a:effectLst>
              </a:rPr>
              <a:t>6:12</a:t>
            </a:r>
            <a:r>
              <a:rPr lang="en-US" sz="4400" b="1" dirty="0" smtClean="0">
                <a:effectLst>
                  <a:outerShdw blurRad="38100" dist="38100" dir="2700000" algn="tl">
                    <a:schemeClr val="bg1">
                      <a:alpha val="43000"/>
                    </a:schemeClr>
                  </a:outerShdw>
                </a:effectLst>
              </a:rPr>
              <a:t> </a:t>
            </a:r>
            <a:br>
              <a:rPr lang="en-US" sz="4400" b="1" dirty="0" smtClean="0">
                <a:effectLst>
                  <a:outerShdw blurRad="38100" dist="38100" dir="2700000" algn="tl">
                    <a:schemeClr val="bg1">
                      <a:alpha val="43000"/>
                    </a:schemeClr>
                  </a:outerShdw>
                </a:effectLst>
              </a:rPr>
            </a:br>
            <a:r>
              <a:rPr lang="en-US" sz="4400" b="1" dirty="0" smtClean="0">
                <a:effectLst>
                  <a:outerShdw blurRad="38100" dist="38100" dir="2700000" algn="tl">
                    <a:schemeClr val="bg1">
                      <a:alpha val="43000"/>
                    </a:schemeClr>
                  </a:outerShdw>
                </a:effectLst>
              </a:rPr>
              <a:t>For our struggle is not against flesh and blood, but against the rulers, against the authorities, against the powers of this dark world and against the spiritual forces of evil in the heavenly realms.</a:t>
            </a:r>
            <a:endParaRPr lang="en-US" sz="4400" b="1" dirty="0">
              <a:effectLst>
                <a:outerShdw blurRad="38100" dist="38100" dir="2700000" algn="tl">
                  <a:schemeClr val="bg1">
                    <a:alpha val="43000"/>
                  </a:schemeClr>
                </a:outerShdw>
              </a:effectLst>
            </a:endParaRPr>
          </a:p>
        </p:txBody>
      </p:sp>
    </p:spTree>
    <p:extLst>
      <p:ext uri="{BB962C8B-B14F-4D97-AF65-F5344CB8AC3E}">
        <p14:creationId xmlns:p14="http://schemas.microsoft.com/office/powerpoint/2010/main" val="1819082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91600" cy="1066800"/>
          </a:xfrm>
        </p:spPr>
        <p:txBody>
          <a:bodyPr>
            <a:normAutofit fontScale="90000"/>
          </a:bodyPr>
          <a:lstStyle/>
          <a:p>
            <a:r>
              <a:rPr lang="en-US" sz="5000" b="1" dirty="0">
                <a:solidFill>
                  <a:srgbClr val="C00000"/>
                </a:solidFill>
                <a:effectLst>
                  <a:outerShdw blurRad="38100" dist="38100" dir="2700000" algn="tl">
                    <a:schemeClr val="bg1">
                      <a:alpha val="43000"/>
                    </a:schemeClr>
                  </a:outerShdw>
                </a:effectLst>
              </a:rPr>
              <a:t>Tools to build; weapons to protect</a:t>
            </a:r>
            <a:endParaRPr lang="en-US" sz="5000" b="1" i="1" dirty="0">
              <a:solidFill>
                <a:srgbClr val="C00000"/>
              </a:solidFill>
              <a:effectLst>
                <a:outerShdw blurRad="38100" dist="38100" dir="2700000" algn="tl">
                  <a:schemeClr val="bg1">
                    <a:alpha val="43000"/>
                  </a:schemeClr>
                </a:outerShdw>
              </a:effectLst>
            </a:endParaRPr>
          </a:p>
        </p:txBody>
      </p:sp>
      <p:sp>
        <p:nvSpPr>
          <p:cNvPr id="3" name="Content Placeholder 2"/>
          <p:cNvSpPr>
            <a:spLocks noGrp="1"/>
          </p:cNvSpPr>
          <p:nvPr>
            <p:ph idx="1"/>
          </p:nvPr>
        </p:nvSpPr>
        <p:spPr>
          <a:xfrm>
            <a:off x="533400" y="1295400"/>
            <a:ext cx="7696200" cy="5334000"/>
          </a:xfrm>
        </p:spPr>
        <p:txBody>
          <a:bodyPr>
            <a:normAutofit/>
          </a:bodyPr>
          <a:lstStyle/>
          <a:p>
            <a:pPr marL="0" indent="0">
              <a:lnSpc>
                <a:spcPct val="90000"/>
              </a:lnSpc>
              <a:spcBef>
                <a:spcPts val="0"/>
              </a:spcBef>
              <a:buNone/>
            </a:pPr>
            <a:r>
              <a:rPr lang="en-US" sz="4400" b="1" u="sng" dirty="0" smtClean="0">
                <a:effectLst>
                  <a:outerShdw blurRad="38100" dist="38100" dir="2700000" algn="tl">
                    <a:schemeClr val="bg1">
                      <a:alpha val="43000"/>
                    </a:schemeClr>
                  </a:outerShdw>
                </a:effectLst>
              </a:rPr>
              <a:t>Psalm 84:11</a:t>
            </a:r>
            <a:r>
              <a:rPr lang="en-US" sz="4400" b="1" dirty="0" smtClean="0">
                <a:effectLst>
                  <a:outerShdw blurRad="38100" dist="38100" dir="2700000" algn="tl">
                    <a:schemeClr val="bg1">
                      <a:alpha val="43000"/>
                    </a:schemeClr>
                  </a:outerShdw>
                </a:effectLst>
              </a:rPr>
              <a:t> </a:t>
            </a:r>
            <a:r>
              <a:rPr lang="en-US" sz="3400" b="1" dirty="0" smtClean="0">
                <a:effectLst>
                  <a:outerShdw blurRad="38100" dist="38100" dir="2700000" algn="tl">
                    <a:schemeClr val="bg1">
                      <a:alpha val="43000"/>
                    </a:schemeClr>
                  </a:outerShdw>
                </a:effectLst>
              </a:rPr>
              <a:t>(NLT)</a:t>
            </a:r>
            <a:r>
              <a:rPr lang="en-US" sz="4400" b="1" dirty="0" smtClean="0">
                <a:effectLst>
                  <a:outerShdw blurRad="38100" dist="38100" dir="2700000" algn="tl">
                    <a:schemeClr val="bg1">
                      <a:alpha val="43000"/>
                    </a:schemeClr>
                  </a:outerShdw>
                </a:effectLst>
              </a:rPr>
              <a:t/>
            </a:r>
            <a:br>
              <a:rPr lang="en-US" sz="4400" b="1" dirty="0" smtClean="0">
                <a:effectLst>
                  <a:outerShdw blurRad="38100" dist="38100" dir="2700000" algn="tl">
                    <a:schemeClr val="bg1">
                      <a:alpha val="43000"/>
                    </a:schemeClr>
                  </a:outerShdw>
                </a:effectLst>
              </a:rPr>
            </a:br>
            <a:r>
              <a:rPr lang="en-US" sz="4400" b="1" dirty="0">
                <a:effectLst>
                  <a:outerShdw blurRad="38100" dist="38100" dir="2700000" algn="tl">
                    <a:schemeClr val="bg1">
                      <a:alpha val="43000"/>
                    </a:schemeClr>
                  </a:outerShdw>
                </a:effectLst>
              </a:rPr>
              <a:t>For the Lord God is our </a:t>
            </a:r>
            <a:r>
              <a:rPr lang="en-US" sz="4400" b="1" dirty="0">
                <a:solidFill>
                  <a:srgbClr val="C00000"/>
                </a:solidFill>
                <a:effectLst>
                  <a:outerShdw blurRad="38100" dist="38100" dir="2700000" algn="tl">
                    <a:schemeClr val="bg1">
                      <a:alpha val="43000"/>
                    </a:schemeClr>
                  </a:outerShdw>
                </a:effectLst>
              </a:rPr>
              <a:t>sun</a:t>
            </a:r>
            <a:r>
              <a:rPr lang="en-US" sz="4400" b="1" dirty="0">
                <a:effectLst>
                  <a:outerShdw blurRad="38100" dist="38100" dir="2700000" algn="tl">
                    <a:schemeClr val="bg1">
                      <a:alpha val="43000"/>
                    </a:schemeClr>
                  </a:outerShdw>
                </a:effectLst>
              </a:rPr>
              <a:t> and our </a:t>
            </a:r>
            <a:r>
              <a:rPr lang="en-US" sz="4400" b="1" dirty="0" smtClean="0">
                <a:solidFill>
                  <a:srgbClr val="C00000"/>
                </a:solidFill>
                <a:effectLst>
                  <a:outerShdw blurRad="38100" dist="38100" dir="2700000" algn="tl">
                    <a:schemeClr val="bg1">
                      <a:alpha val="43000"/>
                    </a:schemeClr>
                  </a:outerShdw>
                </a:effectLst>
              </a:rPr>
              <a:t>shield</a:t>
            </a:r>
            <a:r>
              <a:rPr lang="en-US" sz="4400" b="1" dirty="0" smtClean="0">
                <a:effectLst>
                  <a:outerShdw blurRad="38100" dist="38100" dir="2700000" algn="tl">
                    <a:schemeClr val="bg1">
                      <a:alpha val="43000"/>
                    </a:schemeClr>
                  </a:outerShdw>
                </a:effectLst>
              </a:rPr>
              <a:t>. He </a:t>
            </a:r>
            <a:r>
              <a:rPr lang="en-US" sz="4400" b="1" dirty="0">
                <a:solidFill>
                  <a:srgbClr val="C00000"/>
                </a:solidFill>
                <a:effectLst>
                  <a:outerShdw blurRad="38100" dist="38100" dir="2700000" algn="tl">
                    <a:schemeClr val="bg1">
                      <a:alpha val="43000"/>
                    </a:schemeClr>
                  </a:outerShdw>
                </a:effectLst>
              </a:rPr>
              <a:t>gives us grace </a:t>
            </a:r>
            <a:r>
              <a:rPr lang="en-US" sz="4400" b="1" dirty="0">
                <a:effectLst>
                  <a:outerShdw blurRad="38100" dist="38100" dir="2700000" algn="tl">
                    <a:schemeClr val="bg1">
                      <a:alpha val="43000"/>
                    </a:schemeClr>
                  </a:outerShdw>
                </a:effectLst>
              </a:rPr>
              <a:t>and </a:t>
            </a:r>
            <a:r>
              <a:rPr lang="en-US" sz="4400" b="1" dirty="0" smtClean="0">
                <a:solidFill>
                  <a:srgbClr val="C00000"/>
                </a:solidFill>
                <a:effectLst>
                  <a:outerShdw blurRad="38100" dist="38100" dir="2700000" algn="tl">
                    <a:schemeClr val="bg1">
                      <a:alpha val="43000"/>
                    </a:schemeClr>
                  </a:outerShdw>
                </a:effectLst>
              </a:rPr>
              <a:t>glory</a:t>
            </a:r>
            <a:r>
              <a:rPr lang="en-US" sz="4400" b="1" dirty="0" smtClean="0">
                <a:effectLst>
                  <a:outerShdw blurRad="38100" dist="38100" dir="2700000" algn="tl">
                    <a:schemeClr val="bg1">
                      <a:alpha val="43000"/>
                    </a:schemeClr>
                  </a:outerShdw>
                </a:effectLst>
              </a:rPr>
              <a:t>. The </a:t>
            </a:r>
            <a:r>
              <a:rPr lang="en-US" sz="4400" b="1" dirty="0">
                <a:effectLst>
                  <a:outerShdw blurRad="38100" dist="38100" dir="2700000" algn="tl">
                    <a:schemeClr val="bg1">
                      <a:alpha val="43000"/>
                    </a:schemeClr>
                  </a:outerShdw>
                </a:effectLst>
              </a:rPr>
              <a:t>Lord will </a:t>
            </a:r>
            <a:r>
              <a:rPr lang="en-US" sz="4400" b="1" dirty="0">
                <a:solidFill>
                  <a:srgbClr val="C00000"/>
                </a:solidFill>
                <a:effectLst>
                  <a:outerShdw blurRad="38100" dist="38100" dir="2700000" algn="tl">
                    <a:schemeClr val="bg1">
                      <a:alpha val="43000"/>
                    </a:schemeClr>
                  </a:outerShdw>
                </a:effectLst>
              </a:rPr>
              <a:t>withhold no good </a:t>
            </a:r>
            <a:r>
              <a:rPr lang="en-US" sz="4400" b="1" dirty="0" smtClean="0">
                <a:solidFill>
                  <a:srgbClr val="C00000"/>
                </a:solidFill>
                <a:effectLst>
                  <a:outerShdw blurRad="38100" dist="38100" dir="2700000" algn="tl">
                    <a:schemeClr val="bg1">
                      <a:alpha val="43000"/>
                    </a:schemeClr>
                  </a:outerShdw>
                </a:effectLst>
              </a:rPr>
              <a:t>thing</a:t>
            </a:r>
            <a:r>
              <a:rPr lang="en-US" sz="4400" b="1" dirty="0" smtClean="0">
                <a:effectLst>
                  <a:outerShdw blurRad="38100" dist="38100" dir="2700000" algn="tl">
                    <a:schemeClr val="bg1">
                      <a:alpha val="43000"/>
                    </a:schemeClr>
                  </a:outerShdw>
                </a:effectLst>
              </a:rPr>
              <a:t> from </a:t>
            </a:r>
            <a:r>
              <a:rPr lang="en-US" sz="4400" b="1" dirty="0">
                <a:effectLst>
                  <a:outerShdw blurRad="38100" dist="38100" dir="2700000" algn="tl">
                    <a:schemeClr val="bg1">
                      <a:alpha val="43000"/>
                    </a:schemeClr>
                  </a:outerShdw>
                </a:effectLst>
              </a:rPr>
              <a:t>those who do what is right.</a:t>
            </a:r>
          </a:p>
        </p:txBody>
      </p:sp>
    </p:spTree>
    <p:extLst>
      <p:ext uri="{BB962C8B-B14F-4D97-AF65-F5344CB8AC3E}">
        <p14:creationId xmlns:p14="http://schemas.microsoft.com/office/powerpoint/2010/main" val="3158903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91600" cy="1066800"/>
          </a:xfrm>
        </p:spPr>
        <p:txBody>
          <a:bodyPr>
            <a:normAutofit fontScale="90000"/>
          </a:bodyPr>
          <a:lstStyle/>
          <a:p>
            <a:r>
              <a:rPr lang="en-US" sz="5000" b="1" dirty="0">
                <a:solidFill>
                  <a:srgbClr val="C00000"/>
                </a:solidFill>
                <a:effectLst>
                  <a:outerShdw blurRad="38100" dist="38100" dir="2700000" algn="tl">
                    <a:schemeClr val="bg1">
                      <a:alpha val="43000"/>
                    </a:schemeClr>
                  </a:outerShdw>
                </a:effectLst>
              </a:rPr>
              <a:t>Tools to build; weapons to protect</a:t>
            </a:r>
            <a:endParaRPr lang="en-US" sz="5000" b="1" i="1" dirty="0">
              <a:solidFill>
                <a:srgbClr val="C00000"/>
              </a:solidFill>
              <a:effectLst>
                <a:outerShdw blurRad="38100" dist="38100" dir="2700000" algn="tl">
                  <a:schemeClr val="bg1">
                    <a:alpha val="43000"/>
                  </a:schemeClr>
                </a:outerShdw>
              </a:effectLst>
            </a:endParaRPr>
          </a:p>
        </p:txBody>
      </p:sp>
      <p:sp>
        <p:nvSpPr>
          <p:cNvPr id="3" name="Content Placeholder 2"/>
          <p:cNvSpPr>
            <a:spLocks noGrp="1"/>
          </p:cNvSpPr>
          <p:nvPr>
            <p:ph idx="1"/>
          </p:nvPr>
        </p:nvSpPr>
        <p:spPr>
          <a:xfrm>
            <a:off x="533400" y="1295400"/>
            <a:ext cx="7696200" cy="5334000"/>
          </a:xfrm>
        </p:spPr>
        <p:txBody>
          <a:bodyPr>
            <a:normAutofit/>
          </a:bodyPr>
          <a:lstStyle/>
          <a:p>
            <a:pPr marL="0" indent="0" algn="ctr">
              <a:buNone/>
            </a:pPr>
            <a:r>
              <a:rPr lang="en-US" sz="10000" b="1" dirty="0" smtClean="0">
                <a:solidFill>
                  <a:srgbClr val="C00000"/>
                </a:solidFill>
                <a:effectLst>
                  <a:outerShdw blurRad="38100" dist="38100" dir="2700000" algn="tl">
                    <a:schemeClr val="bg1">
                      <a:alpha val="43000"/>
                    </a:schemeClr>
                  </a:outerShdw>
                </a:effectLst>
              </a:rPr>
              <a:t>Identity</a:t>
            </a:r>
          </a:p>
          <a:p>
            <a:pPr marL="0" indent="0" algn="ctr">
              <a:buNone/>
            </a:pPr>
            <a:r>
              <a:rPr lang="en-US" sz="4400" b="1" dirty="0">
                <a:effectLst>
                  <a:outerShdw blurRad="38100" dist="38100" dir="2700000" algn="tl">
                    <a:schemeClr val="bg1">
                      <a:alpha val="43000"/>
                    </a:schemeClr>
                  </a:outerShdw>
                </a:effectLst>
              </a:rPr>
              <a:t>John </a:t>
            </a:r>
            <a:r>
              <a:rPr lang="en-US" sz="4400" b="1" dirty="0" smtClean="0">
                <a:effectLst>
                  <a:outerShdw blurRad="38100" dist="38100" dir="2700000" algn="tl">
                    <a:schemeClr val="bg1">
                      <a:alpha val="43000"/>
                    </a:schemeClr>
                  </a:outerShdw>
                </a:effectLst>
              </a:rPr>
              <a:t>1:12 </a:t>
            </a:r>
            <a:br>
              <a:rPr lang="en-US" sz="4400" b="1" dirty="0" smtClean="0">
                <a:effectLst>
                  <a:outerShdw blurRad="38100" dist="38100" dir="2700000" algn="tl">
                    <a:schemeClr val="bg1">
                      <a:alpha val="43000"/>
                    </a:schemeClr>
                  </a:outerShdw>
                </a:effectLst>
              </a:rPr>
            </a:br>
            <a:r>
              <a:rPr lang="en-US" sz="4400" b="1" dirty="0" smtClean="0">
                <a:effectLst>
                  <a:outerShdw blurRad="38100" dist="38100" dir="2700000" algn="tl">
                    <a:schemeClr val="bg1">
                      <a:alpha val="43000"/>
                    </a:schemeClr>
                  </a:outerShdw>
                </a:effectLst>
              </a:rPr>
              <a:t>Ephesians 1:5 </a:t>
            </a:r>
            <a:br>
              <a:rPr lang="en-US" sz="4400" b="1" dirty="0" smtClean="0">
                <a:effectLst>
                  <a:outerShdw blurRad="38100" dist="38100" dir="2700000" algn="tl">
                    <a:schemeClr val="bg1">
                      <a:alpha val="43000"/>
                    </a:schemeClr>
                  </a:outerShdw>
                </a:effectLst>
              </a:rPr>
            </a:br>
            <a:r>
              <a:rPr lang="en-US" sz="4400" b="1" dirty="0" smtClean="0">
                <a:effectLst>
                  <a:outerShdw blurRad="38100" dist="38100" dir="2700000" algn="tl">
                    <a:schemeClr val="bg1">
                      <a:alpha val="43000"/>
                    </a:schemeClr>
                  </a:outerShdw>
                </a:effectLst>
              </a:rPr>
              <a:t>1 </a:t>
            </a:r>
            <a:r>
              <a:rPr lang="en-US" sz="4400" b="1" dirty="0">
                <a:effectLst>
                  <a:outerShdw blurRad="38100" dist="38100" dir="2700000" algn="tl">
                    <a:schemeClr val="bg1">
                      <a:alpha val="43000"/>
                    </a:schemeClr>
                  </a:outerShdw>
                </a:effectLst>
              </a:rPr>
              <a:t>Corinthians </a:t>
            </a:r>
            <a:r>
              <a:rPr lang="en-US" sz="4400" b="1" dirty="0" smtClean="0">
                <a:effectLst>
                  <a:outerShdw blurRad="38100" dist="38100" dir="2700000" algn="tl">
                    <a:schemeClr val="bg1">
                      <a:alpha val="43000"/>
                    </a:schemeClr>
                  </a:outerShdw>
                </a:effectLst>
              </a:rPr>
              <a:t>6:17 </a:t>
            </a:r>
            <a:br>
              <a:rPr lang="en-US" sz="4400" b="1" dirty="0" smtClean="0">
                <a:effectLst>
                  <a:outerShdw blurRad="38100" dist="38100" dir="2700000" algn="tl">
                    <a:schemeClr val="bg1">
                      <a:alpha val="43000"/>
                    </a:schemeClr>
                  </a:outerShdw>
                </a:effectLst>
              </a:rPr>
            </a:br>
            <a:r>
              <a:rPr lang="en-US" sz="4400" b="1" dirty="0" smtClean="0">
                <a:effectLst>
                  <a:outerShdw blurRad="38100" dist="38100" dir="2700000" algn="tl">
                    <a:schemeClr val="bg1">
                      <a:alpha val="43000"/>
                    </a:schemeClr>
                  </a:outerShdw>
                </a:effectLst>
              </a:rPr>
              <a:t>Colossians </a:t>
            </a:r>
            <a:r>
              <a:rPr lang="en-US" sz="4400" b="1" dirty="0">
                <a:effectLst>
                  <a:outerShdw blurRad="38100" dist="38100" dir="2700000" algn="tl">
                    <a:schemeClr val="bg1">
                      <a:alpha val="43000"/>
                    </a:schemeClr>
                  </a:outerShdw>
                </a:effectLst>
              </a:rPr>
              <a:t>2:9-10</a:t>
            </a:r>
          </a:p>
        </p:txBody>
      </p:sp>
    </p:spTree>
    <p:extLst>
      <p:ext uri="{BB962C8B-B14F-4D97-AF65-F5344CB8AC3E}">
        <p14:creationId xmlns:p14="http://schemas.microsoft.com/office/powerpoint/2010/main" val="1557909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91600" cy="1066800"/>
          </a:xfrm>
        </p:spPr>
        <p:txBody>
          <a:bodyPr>
            <a:normAutofit fontScale="90000"/>
          </a:bodyPr>
          <a:lstStyle/>
          <a:p>
            <a:r>
              <a:rPr lang="en-US" sz="5000" b="1" dirty="0">
                <a:solidFill>
                  <a:srgbClr val="C00000"/>
                </a:solidFill>
                <a:effectLst>
                  <a:outerShdw blurRad="38100" dist="38100" dir="2700000" algn="tl">
                    <a:schemeClr val="bg1">
                      <a:alpha val="43000"/>
                    </a:schemeClr>
                  </a:outerShdw>
                </a:effectLst>
              </a:rPr>
              <a:t>Tools to build; weapons to protect</a:t>
            </a:r>
            <a:endParaRPr lang="en-US" sz="5000" b="1" i="1" dirty="0">
              <a:solidFill>
                <a:srgbClr val="C00000"/>
              </a:solidFill>
              <a:effectLst>
                <a:outerShdw blurRad="38100" dist="38100" dir="2700000" algn="tl">
                  <a:schemeClr val="bg1">
                    <a:alpha val="43000"/>
                  </a:schemeClr>
                </a:outerShdw>
              </a:effectLst>
            </a:endParaRPr>
          </a:p>
        </p:txBody>
      </p:sp>
      <p:sp>
        <p:nvSpPr>
          <p:cNvPr id="3" name="Content Placeholder 2"/>
          <p:cNvSpPr>
            <a:spLocks noGrp="1"/>
          </p:cNvSpPr>
          <p:nvPr>
            <p:ph idx="1"/>
          </p:nvPr>
        </p:nvSpPr>
        <p:spPr>
          <a:xfrm>
            <a:off x="533400" y="1295400"/>
            <a:ext cx="7696200" cy="5334000"/>
          </a:xfrm>
        </p:spPr>
        <p:txBody>
          <a:bodyPr>
            <a:normAutofit/>
          </a:bodyPr>
          <a:lstStyle/>
          <a:p>
            <a:pPr marL="0" indent="0" algn="ctr">
              <a:buNone/>
            </a:pPr>
            <a:r>
              <a:rPr lang="en-US" sz="10000" b="1" dirty="0" smtClean="0">
                <a:solidFill>
                  <a:srgbClr val="C00000"/>
                </a:solidFill>
                <a:effectLst>
                  <a:outerShdw blurRad="38100" dist="38100" dir="2700000" algn="tl">
                    <a:schemeClr val="bg1">
                      <a:alpha val="43000"/>
                    </a:schemeClr>
                  </a:outerShdw>
                </a:effectLst>
              </a:rPr>
              <a:t>Prayer</a:t>
            </a:r>
          </a:p>
          <a:p>
            <a:pPr marL="0" indent="0" algn="ctr">
              <a:buNone/>
            </a:pPr>
            <a:r>
              <a:rPr lang="en-US" sz="4400" b="1" dirty="0">
                <a:effectLst>
                  <a:outerShdw blurRad="38100" dist="38100" dir="2700000" algn="tl">
                    <a:schemeClr val="bg1">
                      <a:alpha val="43000"/>
                    </a:schemeClr>
                  </a:outerShdw>
                </a:effectLst>
              </a:rPr>
              <a:t>Matthew </a:t>
            </a:r>
            <a:r>
              <a:rPr lang="en-US" sz="4400" b="1" dirty="0" smtClean="0">
                <a:effectLst>
                  <a:outerShdw blurRad="38100" dist="38100" dir="2700000" algn="tl">
                    <a:schemeClr val="bg1">
                      <a:alpha val="43000"/>
                    </a:schemeClr>
                  </a:outerShdw>
                </a:effectLst>
              </a:rPr>
              <a:t>7:7 </a:t>
            </a:r>
            <a:br>
              <a:rPr lang="en-US" sz="4400" b="1" dirty="0" smtClean="0">
                <a:effectLst>
                  <a:outerShdw blurRad="38100" dist="38100" dir="2700000" algn="tl">
                    <a:schemeClr val="bg1">
                      <a:alpha val="43000"/>
                    </a:schemeClr>
                  </a:outerShdw>
                </a:effectLst>
              </a:rPr>
            </a:br>
            <a:r>
              <a:rPr lang="en-US" sz="4400" b="1" dirty="0" smtClean="0">
                <a:effectLst>
                  <a:outerShdw blurRad="38100" dist="38100" dir="2700000" algn="tl">
                    <a:schemeClr val="bg1">
                      <a:alpha val="43000"/>
                    </a:schemeClr>
                  </a:outerShdw>
                </a:effectLst>
              </a:rPr>
              <a:t>Philippians 4:6-7 </a:t>
            </a:r>
            <a:br>
              <a:rPr lang="en-US" sz="4400" b="1" dirty="0" smtClean="0">
                <a:effectLst>
                  <a:outerShdw blurRad="38100" dist="38100" dir="2700000" algn="tl">
                    <a:schemeClr val="bg1">
                      <a:alpha val="43000"/>
                    </a:schemeClr>
                  </a:outerShdw>
                </a:effectLst>
              </a:rPr>
            </a:br>
            <a:r>
              <a:rPr lang="en-US" sz="4400" b="1" dirty="0" smtClean="0">
                <a:effectLst>
                  <a:outerShdw blurRad="38100" dist="38100" dir="2700000" algn="tl">
                    <a:schemeClr val="bg1">
                      <a:alpha val="43000"/>
                    </a:schemeClr>
                  </a:outerShdw>
                </a:effectLst>
              </a:rPr>
              <a:t>James 5:16 </a:t>
            </a:r>
            <a:br>
              <a:rPr lang="en-US" sz="4400" b="1" dirty="0" smtClean="0">
                <a:effectLst>
                  <a:outerShdw blurRad="38100" dist="38100" dir="2700000" algn="tl">
                    <a:schemeClr val="bg1">
                      <a:alpha val="43000"/>
                    </a:schemeClr>
                  </a:outerShdw>
                </a:effectLst>
              </a:rPr>
            </a:br>
            <a:r>
              <a:rPr lang="en-US" sz="4400" b="1" dirty="0" smtClean="0">
                <a:effectLst>
                  <a:outerShdw blurRad="38100" dist="38100" dir="2700000" algn="tl">
                    <a:schemeClr val="bg1">
                      <a:alpha val="43000"/>
                    </a:schemeClr>
                  </a:outerShdw>
                </a:effectLst>
              </a:rPr>
              <a:t>1 </a:t>
            </a:r>
            <a:r>
              <a:rPr lang="en-US" sz="4400" b="1" dirty="0">
                <a:effectLst>
                  <a:outerShdw blurRad="38100" dist="38100" dir="2700000" algn="tl">
                    <a:schemeClr val="bg1">
                      <a:alpha val="43000"/>
                    </a:schemeClr>
                  </a:outerShdw>
                </a:effectLst>
              </a:rPr>
              <a:t>Thessalonians 5:17</a:t>
            </a:r>
          </a:p>
        </p:txBody>
      </p:sp>
    </p:spTree>
    <p:extLst>
      <p:ext uri="{BB962C8B-B14F-4D97-AF65-F5344CB8AC3E}">
        <p14:creationId xmlns:p14="http://schemas.microsoft.com/office/powerpoint/2010/main" val="4056937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798</TotalTime>
  <Words>99</Words>
  <Application>Microsoft Office PowerPoint</Application>
  <PresentationFormat>On-screen Show (4:3)</PresentationFormat>
  <Paragraphs>25</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Turn to  Nehemiah</vt:lpstr>
      <vt:lpstr>Jerusalem’s wall in ruins!</vt:lpstr>
      <vt:lpstr>Nehemiah 4:1-18</vt:lpstr>
      <vt:lpstr>Nehemiah 4:1-18</vt:lpstr>
      <vt:lpstr>Tools to build; weapons to protect</vt:lpstr>
      <vt:lpstr>Tools to build; weapons to protect</vt:lpstr>
      <vt:lpstr>Tools to build; weapons to protect</vt:lpstr>
      <vt:lpstr>Tools to build; weapons to protect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Shawn McCracken</dc:creator>
  <cp:lastModifiedBy>Shawn</cp:lastModifiedBy>
  <cp:revision>11</cp:revision>
  <dcterms:created xsi:type="dcterms:W3CDTF">2015-05-27T17:21:10Z</dcterms:created>
  <dcterms:modified xsi:type="dcterms:W3CDTF">2015-05-30T23:13:34Z</dcterms:modified>
</cp:coreProperties>
</file>