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75" r:id="rId3"/>
    <p:sldId id="263" r:id="rId4"/>
    <p:sldId id="274" r:id="rId5"/>
    <p:sldId id="272" r:id="rId6"/>
    <p:sldId id="271" r:id="rId7"/>
    <p:sldId id="258" r:id="rId8"/>
    <p:sldId id="259" r:id="rId9"/>
    <p:sldId id="260" r:id="rId10"/>
    <p:sldId id="261" r:id="rId11"/>
    <p:sldId id="256" r:id="rId12"/>
    <p:sldId id="276" r:id="rId13"/>
    <p:sldId id="265" r:id="rId14"/>
    <p:sldId id="267" r:id="rId15"/>
    <p:sldId id="268"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DD75"/>
    <a:srgbClr val="93D656"/>
    <a:srgbClr val="85D13F"/>
    <a:srgbClr val="B2D23E"/>
    <a:srgbClr val="8DA927"/>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autoAdjust="0"/>
    <p:restoredTop sz="94729" autoAdjust="0"/>
  </p:normalViewPr>
  <p:slideViewPr>
    <p:cSldViewPr>
      <p:cViewPr varScale="1">
        <p:scale>
          <a:sx n="40" d="100"/>
          <a:sy n="40" d="100"/>
        </p:scale>
        <p:origin x="-102" y="-1086"/>
      </p:cViewPr>
      <p:guideLst>
        <p:guide orient="horz" pos="2160"/>
        <p:guide pos="2880"/>
      </p:guideLst>
    </p:cSldViewPr>
  </p:slideViewPr>
  <p:outlineViewPr>
    <p:cViewPr>
      <p:scale>
        <a:sx n="33" d="100"/>
        <a:sy n="33" d="100"/>
      </p:scale>
      <p:origin x="66" y="179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24800A-AE83-4C11-B211-02B955220053}" type="datetimeFigureOut">
              <a:rPr lang="en-US" smtClean="0"/>
              <a:t>4/18/2014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361645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4800A-AE83-4C11-B211-02B955220053}" type="datetimeFigureOut">
              <a:rPr lang="en-US" smtClean="0"/>
              <a:t>4/18/2014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3612952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4800A-AE83-4C11-B211-02B955220053}" type="datetimeFigureOut">
              <a:rPr lang="en-US" smtClean="0"/>
              <a:t>4/18/2014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197640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4800A-AE83-4C11-B211-02B955220053}" type="datetimeFigureOut">
              <a:rPr lang="en-US" smtClean="0"/>
              <a:t>4/18/2014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423495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24800A-AE83-4C11-B211-02B955220053}" type="datetimeFigureOut">
              <a:rPr lang="en-US" smtClean="0"/>
              <a:t>4/18/2014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105975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24800A-AE83-4C11-B211-02B955220053}" type="datetimeFigureOut">
              <a:rPr lang="en-US" smtClean="0"/>
              <a:t>4/18/2014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334559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24800A-AE83-4C11-B211-02B955220053}" type="datetimeFigureOut">
              <a:rPr lang="en-US" smtClean="0"/>
              <a:t>4/18/2014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1680378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24800A-AE83-4C11-B211-02B955220053}" type="datetimeFigureOut">
              <a:rPr lang="en-US" smtClean="0"/>
              <a:t>4/18/2014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304098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24800A-AE83-4C11-B211-02B955220053}" type="datetimeFigureOut">
              <a:rPr lang="en-US" smtClean="0"/>
              <a:t>4/18/2014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308412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24800A-AE83-4C11-B211-02B955220053}" type="datetimeFigureOut">
              <a:rPr lang="en-US" smtClean="0"/>
              <a:t>4/18/2014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128164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24800A-AE83-4C11-B211-02B955220053}" type="datetimeFigureOut">
              <a:rPr lang="en-US" smtClean="0"/>
              <a:t>4/18/2014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BEFE3-D704-438B-9A11-E6DFC74529BA}" type="slidenum">
              <a:rPr lang="en-US" smtClean="0"/>
              <a:t>‹#›</a:t>
            </a:fld>
            <a:endParaRPr lang="en-US"/>
          </a:p>
        </p:txBody>
      </p:sp>
    </p:spTree>
    <p:extLst>
      <p:ext uri="{BB962C8B-B14F-4D97-AF65-F5344CB8AC3E}">
        <p14:creationId xmlns:p14="http://schemas.microsoft.com/office/powerpoint/2010/main" val="341194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4800A-AE83-4C11-B211-02B955220053}" type="datetimeFigureOut">
              <a:rPr lang="en-US" smtClean="0"/>
              <a:t>4/18/2014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BEFE3-D704-438B-9A11-E6DFC74529BA}" type="slidenum">
              <a:rPr lang="en-US" smtClean="0"/>
              <a:t>‹#›</a:t>
            </a:fld>
            <a:endParaRPr lang="en-US"/>
          </a:p>
        </p:txBody>
      </p:sp>
    </p:spTree>
    <p:extLst>
      <p:ext uri="{BB962C8B-B14F-4D97-AF65-F5344CB8AC3E}">
        <p14:creationId xmlns:p14="http://schemas.microsoft.com/office/powerpoint/2010/main" val="157468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66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895"/>
            <a:ext cx="8229600" cy="977705"/>
          </a:xfrm>
        </p:spPr>
        <p:txBody>
          <a:bodyPr>
            <a:noAutofit/>
          </a:bodyPr>
          <a:lstStyle/>
          <a:p>
            <a:pPr algn="l"/>
            <a:r>
              <a:rPr lang="en-US" sz="4050" b="1" u="sng" dirty="0" smtClean="0">
                <a:solidFill>
                  <a:schemeClr val="bg1"/>
                </a:solidFill>
                <a:effectLst>
                  <a:outerShdw blurRad="38100" dist="38100" dir="2700000" algn="tl">
                    <a:srgbClr val="000000"/>
                  </a:outerShdw>
                </a:effectLst>
              </a:rPr>
              <a:t>Romans 6:1-11</a:t>
            </a:r>
            <a:r>
              <a:rPr lang="en-US" sz="3000" b="1" dirty="0" smtClean="0">
                <a:solidFill>
                  <a:schemeClr val="bg1"/>
                </a:solidFill>
                <a:effectLst>
                  <a:outerShdw blurRad="38100" dist="38100" dir="2700000" algn="tl">
                    <a:srgbClr val="000000"/>
                  </a:outerShdw>
                </a:effectLst>
              </a:rPr>
              <a:t> (TLB)</a:t>
            </a:r>
            <a:endParaRPr lang="en-US" sz="3000" b="1" dirty="0">
              <a:solidFill>
                <a:schemeClr val="bg1"/>
              </a:solidFill>
              <a:effectLst>
                <a:outerShdw blurRad="38100" dist="38100" dir="2700000" algn="tl">
                  <a:srgbClr val="000000"/>
                </a:outerShdw>
              </a:effectLst>
            </a:endParaRPr>
          </a:p>
        </p:txBody>
      </p:sp>
      <p:sp>
        <p:nvSpPr>
          <p:cNvPr id="3" name="Content Placeholder 2"/>
          <p:cNvSpPr>
            <a:spLocks noGrp="1"/>
          </p:cNvSpPr>
          <p:nvPr>
            <p:ph idx="1"/>
          </p:nvPr>
        </p:nvSpPr>
        <p:spPr>
          <a:xfrm>
            <a:off x="381000" y="914400"/>
            <a:ext cx="8686800" cy="5791200"/>
          </a:xfrm>
        </p:spPr>
        <p:txBody>
          <a:bodyPr>
            <a:noAutofit/>
          </a:bodyPr>
          <a:lstStyle/>
          <a:p>
            <a:pPr marL="0" indent="0">
              <a:lnSpc>
                <a:spcPct val="90000"/>
              </a:lnSpc>
              <a:spcBef>
                <a:spcPts val="0"/>
              </a:spcBef>
              <a:buNone/>
            </a:pPr>
            <a:r>
              <a:rPr lang="en-US" sz="4050" b="1" dirty="0" smtClean="0">
                <a:solidFill>
                  <a:schemeClr val="bg1"/>
                </a:solidFill>
                <a:effectLst>
                  <a:outerShdw blurRad="38100" dist="38100" dir="2700000" algn="tl">
                    <a:srgbClr val="000000"/>
                  </a:outerShdw>
                </a:effectLst>
              </a:rPr>
              <a:t>we know that </a:t>
            </a:r>
            <a:r>
              <a:rPr lang="en-US" sz="4050" b="1" dirty="0" smtClean="0">
                <a:solidFill>
                  <a:srgbClr val="A7DD75"/>
                </a:solidFill>
                <a:effectLst>
                  <a:outerShdw blurRad="38100" dist="38100" dir="2700000" algn="tl">
                    <a:srgbClr val="000000"/>
                  </a:outerShdw>
                </a:effectLst>
              </a:rPr>
              <a:t>you will share his new life</a:t>
            </a:r>
            <a:r>
              <a:rPr lang="en-US" sz="4050" b="1" dirty="0" smtClean="0">
                <a:solidFill>
                  <a:schemeClr val="bg1"/>
                </a:solidFill>
                <a:effectLst>
                  <a:outerShdw blurRad="38100" dist="38100" dir="2700000" algn="tl">
                    <a:srgbClr val="000000"/>
                  </a:outerShdw>
                </a:effectLst>
              </a:rPr>
              <a:t>. </a:t>
            </a:r>
            <a:r>
              <a:rPr lang="en-US" sz="4050" b="1" baseline="30000" dirty="0" smtClean="0">
                <a:solidFill>
                  <a:schemeClr val="bg1"/>
                </a:solidFill>
                <a:effectLst>
                  <a:outerShdw blurRad="38100" dist="38100" dir="2700000" algn="tl">
                    <a:srgbClr val="000000"/>
                  </a:outerShdw>
                </a:effectLst>
              </a:rPr>
              <a:t>9</a:t>
            </a:r>
            <a:r>
              <a:rPr lang="en-US" sz="4050" b="1" dirty="0" smtClean="0">
                <a:solidFill>
                  <a:schemeClr val="bg1"/>
                </a:solidFill>
                <a:effectLst>
                  <a:outerShdw blurRad="38100" dist="38100" dir="2700000" algn="tl">
                    <a:srgbClr val="000000"/>
                  </a:outerShdw>
                </a:effectLst>
              </a:rPr>
              <a:t> Christ rose from the dead and will never die again. Death no longer has any power over him. </a:t>
            </a:r>
            <a:r>
              <a:rPr lang="en-US" sz="4050" b="1" baseline="30000" dirty="0" smtClean="0">
                <a:solidFill>
                  <a:schemeClr val="bg1"/>
                </a:solidFill>
                <a:effectLst>
                  <a:outerShdw blurRad="38100" dist="38100" dir="2700000" algn="tl">
                    <a:srgbClr val="000000"/>
                  </a:outerShdw>
                </a:effectLst>
              </a:rPr>
              <a:t>10</a:t>
            </a:r>
            <a:r>
              <a:rPr lang="en-US" sz="4050" b="1" dirty="0" smtClean="0">
                <a:solidFill>
                  <a:schemeClr val="bg1"/>
                </a:solidFill>
                <a:effectLst>
                  <a:outerShdw blurRad="38100" dist="38100" dir="2700000" algn="tl">
                    <a:srgbClr val="000000"/>
                  </a:outerShdw>
                </a:effectLst>
              </a:rPr>
              <a:t> He died once for all to end sin’s power, but now he lives forever in unbroken fellowship with God. </a:t>
            </a:r>
            <a:r>
              <a:rPr lang="en-US" sz="4050" b="1" baseline="30000" dirty="0" smtClean="0">
                <a:solidFill>
                  <a:schemeClr val="bg1"/>
                </a:solidFill>
                <a:effectLst>
                  <a:outerShdw blurRad="38100" dist="38100" dir="2700000" algn="tl">
                    <a:srgbClr val="000000"/>
                  </a:outerShdw>
                </a:effectLst>
              </a:rPr>
              <a:t>11</a:t>
            </a:r>
            <a:r>
              <a:rPr lang="en-US" sz="4050" b="1" dirty="0" smtClean="0">
                <a:solidFill>
                  <a:schemeClr val="bg1"/>
                </a:solidFill>
                <a:effectLst>
                  <a:outerShdw blurRad="38100" dist="38100" dir="2700000" algn="tl">
                    <a:srgbClr val="000000"/>
                  </a:outerShdw>
                </a:effectLst>
              </a:rPr>
              <a:t> </a:t>
            </a:r>
            <a:r>
              <a:rPr lang="en-US" sz="4050" b="1" dirty="0" smtClean="0">
                <a:solidFill>
                  <a:srgbClr val="A7DD75"/>
                </a:solidFill>
                <a:effectLst>
                  <a:outerShdw blurRad="38100" dist="38100" dir="2700000" algn="tl">
                    <a:srgbClr val="000000"/>
                  </a:outerShdw>
                </a:effectLst>
              </a:rPr>
              <a:t>So look upon your old sin nature as dead and unresponsive to sin, and instead be alive to God, alert to him, through Jesus Christ our Lord</a:t>
            </a:r>
            <a:r>
              <a:rPr lang="en-US" sz="4050" b="1" dirty="0" smtClean="0">
                <a:solidFill>
                  <a:schemeClr val="bg1"/>
                </a:solidFill>
                <a:effectLst>
                  <a:outerShdw blurRad="38100" dist="38100" dir="2700000" algn="tl">
                    <a:srgbClr val="000000"/>
                  </a:outerShdw>
                </a:effectLst>
              </a:rPr>
              <a:t>.</a:t>
            </a:r>
          </a:p>
        </p:txBody>
      </p:sp>
    </p:spTree>
    <p:extLst>
      <p:ext uri="{BB962C8B-B14F-4D97-AF65-F5344CB8AC3E}">
        <p14:creationId xmlns:p14="http://schemas.microsoft.com/office/powerpoint/2010/main" val="107179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066800"/>
            <a:ext cx="8229600" cy="1066800"/>
          </a:xfrm>
        </p:spPr>
        <p:txBody>
          <a:bodyPr>
            <a:noAutofit/>
          </a:bodyPr>
          <a:lstStyle/>
          <a:p>
            <a:pPr>
              <a:lnSpc>
                <a:spcPct val="90000"/>
              </a:lnSpc>
            </a:pPr>
            <a:r>
              <a:rPr lang="en-US" sz="4600" b="1" dirty="0" smtClean="0">
                <a:solidFill>
                  <a:schemeClr val="bg1"/>
                </a:solidFill>
                <a:effectLst>
                  <a:outerShdw blurRad="38100" dist="38100" dir="2700000" algn="tl">
                    <a:srgbClr val="000000"/>
                  </a:outerShdw>
                </a:effectLst>
              </a:rPr>
              <a:t>His death and resurrection places us in Christ so that: </a:t>
            </a:r>
            <a:r>
              <a:rPr lang="en-US" sz="5000" b="1" dirty="0" smtClean="0">
                <a:solidFill>
                  <a:schemeClr val="bg1"/>
                </a:solidFill>
                <a:effectLst>
                  <a:outerShdw blurRad="38100" dist="38100" dir="2700000" algn="tl">
                    <a:srgbClr val="000000"/>
                  </a:outerShdw>
                </a:effectLst>
              </a:rPr>
              <a:t/>
            </a:r>
            <a:br>
              <a:rPr lang="en-US" sz="5000" b="1" dirty="0" smtClean="0">
                <a:solidFill>
                  <a:schemeClr val="bg1"/>
                </a:solidFill>
                <a:effectLst>
                  <a:outerShdw blurRad="38100" dist="38100" dir="2700000" algn="tl">
                    <a:srgbClr val="000000"/>
                  </a:outerShdw>
                </a:effectLst>
              </a:rPr>
            </a:br>
            <a:r>
              <a:rPr lang="en-US" sz="5000" b="1" dirty="0" smtClean="0">
                <a:solidFill>
                  <a:schemeClr val="bg1"/>
                </a:solidFill>
                <a:effectLst>
                  <a:outerShdw blurRad="38100" dist="38100" dir="2700000" algn="tl">
                    <a:srgbClr val="000000"/>
                  </a:outerShdw>
                </a:effectLst>
              </a:rPr>
              <a:t/>
            </a:r>
            <a:br>
              <a:rPr lang="en-US" sz="5000" b="1" dirty="0" smtClean="0">
                <a:solidFill>
                  <a:schemeClr val="bg1"/>
                </a:solidFill>
                <a:effectLst>
                  <a:outerShdw blurRad="38100" dist="38100" dir="2700000" algn="tl">
                    <a:srgbClr val="000000"/>
                  </a:outerShdw>
                </a:effectLst>
              </a:rPr>
            </a:br>
            <a:endParaRPr lang="en-US" sz="5000" b="1" dirty="0">
              <a:solidFill>
                <a:schemeClr val="bg1"/>
              </a:solidFill>
              <a:effectLst>
                <a:outerShdw blurRad="38100" dist="38100" dir="2700000" algn="tl">
                  <a:srgbClr val="000000"/>
                </a:outerShdw>
              </a:effectLst>
            </a:endParaRPr>
          </a:p>
        </p:txBody>
      </p:sp>
      <p:sp>
        <p:nvSpPr>
          <p:cNvPr id="3" name="Content Placeholder 2"/>
          <p:cNvSpPr>
            <a:spLocks noGrp="1"/>
          </p:cNvSpPr>
          <p:nvPr>
            <p:ph idx="1"/>
          </p:nvPr>
        </p:nvSpPr>
        <p:spPr>
          <a:xfrm>
            <a:off x="457200" y="1752600"/>
            <a:ext cx="8382000" cy="4953000"/>
          </a:xfrm>
        </p:spPr>
        <p:txBody>
          <a:bodyPr>
            <a:noAutofit/>
          </a:bodyPr>
          <a:lstStyle/>
          <a:p>
            <a:pPr>
              <a:lnSpc>
                <a:spcPct val="90000"/>
              </a:lnSpc>
              <a:spcBef>
                <a:spcPts val="0"/>
              </a:spcBef>
            </a:pPr>
            <a:r>
              <a:rPr lang="en-US" sz="4600" b="1" dirty="0">
                <a:solidFill>
                  <a:schemeClr val="bg1"/>
                </a:solidFill>
                <a:effectLst>
                  <a:outerShdw blurRad="38100" dist="38100" dir="2700000" algn="tl">
                    <a:srgbClr val="000000"/>
                  </a:outerShdw>
                </a:effectLst>
              </a:rPr>
              <a:t>We are delivered from sin’s </a:t>
            </a:r>
            <a:r>
              <a:rPr lang="en-US" sz="4600" b="1" dirty="0" smtClean="0">
                <a:solidFill>
                  <a:schemeClr val="bg1"/>
                </a:solidFill>
                <a:effectLst>
                  <a:outerShdw blurRad="38100" dist="38100" dir="2700000" algn="tl">
                    <a:srgbClr val="000000"/>
                  </a:outerShdw>
                </a:effectLst>
              </a:rPr>
              <a:t>slavery (“old self” sin nature)</a:t>
            </a:r>
          </a:p>
          <a:p>
            <a:pPr lvl="1">
              <a:spcBef>
                <a:spcPts val="0"/>
              </a:spcBef>
            </a:pPr>
            <a:r>
              <a:rPr lang="en-US" sz="4600" b="1" dirty="0" smtClean="0">
                <a:solidFill>
                  <a:srgbClr val="A7DD75"/>
                </a:solidFill>
                <a:effectLst>
                  <a:outerShdw blurRad="38100" dist="38100" dir="2700000" algn="tl">
                    <a:srgbClr val="000000"/>
                  </a:outerShdw>
                </a:effectLst>
              </a:rPr>
              <a:t>What we </a:t>
            </a:r>
            <a:r>
              <a:rPr lang="en-US" sz="4600" b="1" i="1" dirty="0" smtClean="0">
                <a:solidFill>
                  <a:srgbClr val="A7DD75"/>
                </a:solidFill>
                <a:effectLst>
                  <a:outerShdw blurRad="38100" dist="38100" dir="2700000" algn="tl">
                    <a:srgbClr val="000000"/>
                  </a:outerShdw>
                </a:effectLst>
              </a:rPr>
              <a:t>were in</a:t>
            </a:r>
          </a:p>
          <a:p>
            <a:pPr>
              <a:lnSpc>
                <a:spcPct val="90000"/>
              </a:lnSpc>
              <a:spcBef>
                <a:spcPts val="1200"/>
              </a:spcBef>
            </a:pPr>
            <a:r>
              <a:rPr lang="en-US" sz="4600" b="1" dirty="0" smtClean="0">
                <a:solidFill>
                  <a:schemeClr val="bg1"/>
                </a:solidFill>
                <a:effectLst>
                  <a:outerShdw blurRad="38100" dist="38100" dir="2700000" algn="tl">
                    <a:srgbClr val="000000"/>
                  </a:outerShdw>
                </a:effectLst>
              </a:rPr>
              <a:t>Our </a:t>
            </a:r>
            <a:r>
              <a:rPr lang="en-US" sz="4600" b="1" dirty="0">
                <a:solidFill>
                  <a:schemeClr val="bg1"/>
                </a:solidFill>
                <a:effectLst>
                  <a:outerShdw blurRad="38100" dist="38100" dir="2700000" algn="tl">
                    <a:srgbClr val="000000"/>
                  </a:outerShdw>
                </a:effectLst>
              </a:rPr>
              <a:t>inclination to sin </a:t>
            </a:r>
            <a:r>
              <a:rPr lang="en-US" sz="4600" b="1" dirty="0" smtClean="0">
                <a:solidFill>
                  <a:schemeClr val="bg1"/>
                </a:solidFill>
                <a:effectLst>
                  <a:outerShdw blurRad="38100" dist="38100" dir="2700000" algn="tl">
                    <a:srgbClr val="000000"/>
                  </a:outerShdw>
                </a:effectLst>
              </a:rPr>
              <a:t>would </a:t>
            </a:r>
            <a:r>
              <a:rPr lang="en-US" sz="4600" b="1" dirty="0">
                <a:solidFill>
                  <a:schemeClr val="bg1"/>
                </a:solidFill>
                <a:effectLst>
                  <a:outerShdw blurRad="38100" dist="38100" dir="2700000" algn="tl">
                    <a:srgbClr val="000000"/>
                  </a:outerShdw>
                </a:effectLst>
              </a:rPr>
              <a:t>be robbed of its </a:t>
            </a:r>
            <a:r>
              <a:rPr lang="en-US" sz="4600" b="1" dirty="0" smtClean="0">
                <a:solidFill>
                  <a:schemeClr val="bg1"/>
                </a:solidFill>
                <a:effectLst>
                  <a:outerShdw blurRad="38100" dist="38100" dir="2700000" algn="tl">
                    <a:srgbClr val="000000"/>
                  </a:outerShdw>
                </a:effectLst>
              </a:rPr>
              <a:t>power to no longer control us (“body of sin”)</a:t>
            </a:r>
          </a:p>
          <a:p>
            <a:pPr lvl="1">
              <a:spcBef>
                <a:spcPts val="0"/>
              </a:spcBef>
            </a:pPr>
            <a:r>
              <a:rPr lang="en-US" sz="4600" b="1" dirty="0" smtClean="0">
                <a:solidFill>
                  <a:srgbClr val="A7DD75"/>
                </a:solidFill>
                <a:effectLst>
                  <a:outerShdw blurRad="38100" dist="38100" dir="2700000" algn="tl">
                    <a:srgbClr val="000000"/>
                  </a:outerShdw>
                </a:effectLst>
              </a:rPr>
              <a:t>What is </a:t>
            </a:r>
            <a:r>
              <a:rPr lang="en-US" sz="4600" b="1" i="1" dirty="0" smtClean="0">
                <a:solidFill>
                  <a:srgbClr val="A7DD75"/>
                </a:solidFill>
                <a:effectLst>
                  <a:outerShdw blurRad="38100" dist="38100" dir="2700000" algn="tl">
                    <a:srgbClr val="000000"/>
                  </a:outerShdw>
                </a:effectLst>
              </a:rPr>
              <a:t>in us</a:t>
            </a:r>
            <a:endParaRPr lang="en-US" sz="4600" dirty="0">
              <a:solidFill>
                <a:srgbClr val="A7DD75"/>
              </a:solidFill>
            </a:endParaRPr>
          </a:p>
        </p:txBody>
      </p:sp>
    </p:spTree>
    <p:extLst>
      <p:ext uri="{BB962C8B-B14F-4D97-AF65-F5344CB8AC3E}">
        <p14:creationId xmlns:p14="http://schemas.microsoft.com/office/powerpoint/2010/main" val="276658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71600"/>
            <a:ext cx="7772400" cy="3962400"/>
          </a:xfrm>
        </p:spPr>
        <p:txBody>
          <a:bodyPr>
            <a:noAutofit/>
          </a:bodyPr>
          <a:lstStyle/>
          <a:p>
            <a:pPr>
              <a:lnSpc>
                <a:spcPct val="90000"/>
              </a:lnSpc>
            </a:pPr>
            <a:r>
              <a:rPr lang="en-US" sz="7000" b="1" dirty="0" smtClean="0">
                <a:solidFill>
                  <a:schemeClr val="bg1"/>
                </a:solidFill>
                <a:effectLst>
                  <a:outerShdw blurRad="38100" dist="38100" dir="2700000" algn="tl">
                    <a:srgbClr val="000000"/>
                  </a:outerShdw>
                </a:effectLst>
              </a:rPr>
              <a:t>The Resurrection </a:t>
            </a:r>
            <a:br>
              <a:rPr lang="en-US" sz="7000" b="1" dirty="0" smtClean="0">
                <a:solidFill>
                  <a:schemeClr val="bg1"/>
                </a:solidFill>
                <a:effectLst>
                  <a:outerShdw blurRad="38100" dist="38100" dir="2700000" algn="tl">
                    <a:srgbClr val="000000"/>
                  </a:outerShdw>
                </a:effectLst>
              </a:rPr>
            </a:br>
            <a:r>
              <a:rPr lang="en-US" sz="7000" b="1" dirty="0" smtClean="0">
                <a:solidFill>
                  <a:schemeClr val="bg1"/>
                </a:solidFill>
                <a:effectLst>
                  <a:outerShdw blurRad="38100" dist="38100" dir="2700000" algn="tl">
                    <a:srgbClr val="000000"/>
                  </a:outerShdw>
                </a:effectLst>
              </a:rPr>
              <a:t>of Jesus is </a:t>
            </a:r>
            <a:br>
              <a:rPr lang="en-US" sz="7000" b="1" dirty="0" smtClean="0">
                <a:solidFill>
                  <a:schemeClr val="bg1"/>
                </a:solidFill>
                <a:effectLst>
                  <a:outerShdw blurRad="38100" dist="38100" dir="2700000" algn="tl">
                    <a:srgbClr val="000000"/>
                  </a:outerShdw>
                </a:effectLst>
              </a:rPr>
            </a:br>
            <a:r>
              <a:rPr lang="en-US" sz="7000" b="1" dirty="0" smtClean="0">
                <a:solidFill>
                  <a:schemeClr val="bg1"/>
                </a:solidFill>
                <a:effectLst>
                  <a:outerShdw blurRad="38100" dist="38100" dir="2700000" algn="tl">
                    <a:srgbClr val="000000"/>
                  </a:outerShdw>
                </a:effectLst>
              </a:rPr>
              <a:t>God’s Emancipation Proclamation! </a:t>
            </a:r>
            <a:endParaRPr lang="en-US" sz="70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32065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71600"/>
            <a:ext cx="7772400" cy="3962400"/>
          </a:xfrm>
        </p:spPr>
        <p:txBody>
          <a:bodyPr>
            <a:noAutofit/>
          </a:bodyPr>
          <a:lstStyle/>
          <a:p>
            <a:pPr>
              <a:lnSpc>
                <a:spcPct val="90000"/>
              </a:lnSpc>
            </a:pPr>
            <a:r>
              <a:rPr lang="en-US" sz="8000" b="1" dirty="0" smtClean="0">
                <a:solidFill>
                  <a:schemeClr val="bg1"/>
                </a:solidFill>
                <a:effectLst>
                  <a:outerShdw blurRad="38100" dist="38100" dir="2700000" algn="tl">
                    <a:srgbClr val="000000"/>
                  </a:outerShdw>
                </a:effectLst>
              </a:rPr>
              <a:t>His death removed your obligation</a:t>
            </a:r>
            <a:endParaRPr lang="en-US" sz="80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42459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895"/>
            <a:ext cx="8229600" cy="977705"/>
          </a:xfrm>
        </p:spPr>
        <p:txBody>
          <a:bodyPr>
            <a:noAutofit/>
          </a:bodyPr>
          <a:lstStyle/>
          <a:p>
            <a:pPr algn="l"/>
            <a:r>
              <a:rPr lang="en-US" sz="4050" b="1" u="sng" dirty="0" smtClean="0">
                <a:solidFill>
                  <a:schemeClr val="bg1"/>
                </a:solidFill>
                <a:effectLst>
                  <a:outerShdw blurRad="38100" dist="38100" dir="2700000" algn="tl">
                    <a:srgbClr val="000000"/>
                  </a:outerShdw>
                </a:effectLst>
              </a:rPr>
              <a:t>Colossians 2:13-15</a:t>
            </a:r>
            <a:r>
              <a:rPr lang="en-US" sz="4050" b="1" dirty="0" smtClean="0">
                <a:solidFill>
                  <a:schemeClr val="bg1"/>
                </a:solidFill>
                <a:effectLst>
                  <a:outerShdw blurRad="38100" dist="38100" dir="2700000" algn="tl">
                    <a:srgbClr val="000000"/>
                  </a:outerShdw>
                </a:effectLst>
              </a:rPr>
              <a:t> </a:t>
            </a:r>
            <a:r>
              <a:rPr lang="en-US" sz="3000" b="1" dirty="0" smtClean="0">
                <a:solidFill>
                  <a:schemeClr val="bg1"/>
                </a:solidFill>
                <a:effectLst>
                  <a:outerShdw blurRad="38100" dist="38100" dir="2700000" algn="tl">
                    <a:srgbClr val="000000"/>
                  </a:outerShdw>
                </a:effectLst>
              </a:rPr>
              <a:t>(NLT)</a:t>
            </a:r>
            <a:endParaRPr lang="en-US" sz="3000" b="1" dirty="0">
              <a:solidFill>
                <a:schemeClr val="bg1"/>
              </a:solidFill>
              <a:effectLst>
                <a:outerShdw blurRad="38100" dist="38100" dir="2700000" algn="tl">
                  <a:srgbClr val="000000"/>
                </a:outerShdw>
              </a:effectLst>
            </a:endParaRPr>
          </a:p>
        </p:txBody>
      </p:sp>
      <p:sp>
        <p:nvSpPr>
          <p:cNvPr id="3" name="Content Placeholder 2"/>
          <p:cNvSpPr>
            <a:spLocks noGrp="1"/>
          </p:cNvSpPr>
          <p:nvPr>
            <p:ph idx="1"/>
          </p:nvPr>
        </p:nvSpPr>
        <p:spPr>
          <a:xfrm>
            <a:off x="381000" y="914400"/>
            <a:ext cx="8610600" cy="5791200"/>
          </a:xfrm>
        </p:spPr>
        <p:txBody>
          <a:bodyPr>
            <a:noAutofit/>
          </a:bodyPr>
          <a:lstStyle/>
          <a:p>
            <a:pPr marL="0" indent="0">
              <a:lnSpc>
                <a:spcPct val="90000"/>
              </a:lnSpc>
              <a:spcBef>
                <a:spcPts val="0"/>
              </a:spcBef>
              <a:buNone/>
            </a:pPr>
            <a:r>
              <a:rPr lang="en-US" sz="4050" b="1" baseline="30000" dirty="0" smtClean="0">
                <a:solidFill>
                  <a:schemeClr val="bg1"/>
                </a:solidFill>
                <a:effectLst>
                  <a:outerShdw blurRad="38100" dist="38100" dir="2700000" algn="tl">
                    <a:srgbClr val="000000"/>
                  </a:outerShdw>
                </a:effectLst>
              </a:rPr>
              <a:t>13</a:t>
            </a:r>
            <a:r>
              <a:rPr lang="en-US" sz="4050" b="1" dirty="0" smtClean="0">
                <a:solidFill>
                  <a:schemeClr val="bg1"/>
                </a:solidFill>
                <a:effectLst>
                  <a:outerShdw blurRad="38100" dist="38100" dir="2700000" algn="tl">
                    <a:srgbClr val="000000"/>
                  </a:outerShdw>
                </a:effectLst>
              </a:rPr>
              <a:t> </a:t>
            </a:r>
            <a:r>
              <a:rPr lang="en-US" sz="4050" b="1" dirty="0" smtClean="0">
                <a:solidFill>
                  <a:srgbClr val="A7DD75"/>
                </a:solidFill>
                <a:effectLst>
                  <a:outerShdw blurRad="38100" dist="38100" dir="2700000" algn="tl">
                    <a:srgbClr val="000000"/>
                  </a:outerShdw>
                </a:effectLst>
              </a:rPr>
              <a:t>You were dead </a:t>
            </a:r>
            <a:r>
              <a:rPr lang="en-US" sz="4050" b="1" dirty="0" smtClean="0">
                <a:solidFill>
                  <a:schemeClr val="bg1"/>
                </a:solidFill>
                <a:effectLst>
                  <a:outerShdw blurRad="38100" dist="38100" dir="2700000" algn="tl">
                    <a:srgbClr val="000000"/>
                  </a:outerShdw>
                </a:effectLst>
              </a:rPr>
              <a:t>because of your sins and because your sinful nature was not yet cut away. </a:t>
            </a:r>
            <a:r>
              <a:rPr lang="en-US" sz="4050" b="1" dirty="0" smtClean="0">
                <a:solidFill>
                  <a:srgbClr val="A7DD75"/>
                </a:solidFill>
                <a:effectLst>
                  <a:outerShdw blurRad="38100" dist="38100" dir="2700000" algn="tl">
                    <a:srgbClr val="000000"/>
                  </a:outerShdw>
                </a:effectLst>
              </a:rPr>
              <a:t>Then God made you alive with Christ</a:t>
            </a:r>
            <a:r>
              <a:rPr lang="en-US" sz="4050" b="1" dirty="0" smtClean="0">
                <a:solidFill>
                  <a:schemeClr val="bg1"/>
                </a:solidFill>
                <a:effectLst>
                  <a:outerShdw blurRad="38100" dist="38100" dir="2700000" algn="tl">
                    <a:srgbClr val="000000"/>
                  </a:outerShdw>
                </a:effectLst>
              </a:rPr>
              <a:t>, for he forgave all our sins. </a:t>
            </a:r>
            <a:r>
              <a:rPr lang="en-US" sz="4050" b="1" baseline="30000" dirty="0" smtClean="0">
                <a:solidFill>
                  <a:schemeClr val="bg1"/>
                </a:solidFill>
                <a:effectLst>
                  <a:outerShdw blurRad="38100" dist="38100" dir="2700000" algn="tl">
                    <a:srgbClr val="000000"/>
                  </a:outerShdw>
                </a:effectLst>
              </a:rPr>
              <a:t>14</a:t>
            </a:r>
            <a:r>
              <a:rPr lang="en-US" sz="4050" b="1" dirty="0" smtClean="0">
                <a:solidFill>
                  <a:schemeClr val="bg1"/>
                </a:solidFill>
                <a:effectLst>
                  <a:outerShdw blurRad="38100" dist="38100" dir="2700000" algn="tl">
                    <a:srgbClr val="000000"/>
                  </a:outerShdw>
                </a:effectLst>
              </a:rPr>
              <a:t> He canceled the record of the charges against us and took it away by nailing it to the cross. </a:t>
            </a:r>
            <a:r>
              <a:rPr lang="en-US" sz="4050" b="1" baseline="30000" dirty="0" smtClean="0">
                <a:solidFill>
                  <a:schemeClr val="bg1"/>
                </a:solidFill>
                <a:effectLst>
                  <a:outerShdw blurRad="38100" dist="38100" dir="2700000" algn="tl">
                    <a:srgbClr val="000000"/>
                  </a:outerShdw>
                </a:effectLst>
              </a:rPr>
              <a:t>15</a:t>
            </a:r>
            <a:r>
              <a:rPr lang="en-US" sz="4050" b="1" dirty="0" smtClean="0">
                <a:solidFill>
                  <a:schemeClr val="bg1"/>
                </a:solidFill>
                <a:effectLst>
                  <a:outerShdw blurRad="38100" dist="38100" dir="2700000" algn="tl">
                    <a:srgbClr val="000000"/>
                  </a:outerShdw>
                </a:effectLst>
              </a:rPr>
              <a:t> In this way, he disarmed the spiritual rulers and authorities. He shamed them publicly by his victory over them on the cross.</a:t>
            </a:r>
          </a:p>
        </p:txBody>
      </p:sp>
    </p:spTree>
    <p:extLst>
      <p:ext uri="{BB962C8B-B14F-4D97-AF65-F5344CB8AC3E}">
        <p14:creationId xmlns:p14="http://schemas.microsoft.com/office/powerpoint/2010/main" val="420184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71600"/>
            <a:ext cx="7772400" cy="3962400"/>
          </a:xfrm>
        </p:spPr>
        <p:txBody>
          <a:bodyPr>
            <a:noAutofit/>
          </a:bodyPr>
          <a:lstStyle/>
          <a:p>
            <a:pPr>
              <a:lnSpc>
                <a:spcPct val="90000"/>
              </a:lnSpc>
            </a:pPr>
            <a:r>
              <a:rPr lang="en-US" sz="8000" b="1" dirty="0" smtClean="0">
                <a:solidFill>
                  <a:schemeClr val="bg1"/>
                </a:solidFill>
                <a:effectLst>
                  <a:outerShdw blurRad="38100" dist="38100" dir="2700000" algn="tl">
                    <a:srgbClr val="000000"/>
                  </a:outerShdw>
                </a:effectLst>
              </a:rPr>
              <a:t>His life in you conquers sin</a:t>
            </a:r>
            <a:endParaRPr lang="en-US" sz="80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42316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895"/>
            <a:ext cx="8229600" cy="977705"/>
          </a:xfrm>
        </p:spPr>
        <p:txBody>
          <a:bodyPr>
            <a:noAutofit/>
          </a:bodyPr>
          <a:lstStyle/>
          <a:p>
            <a:pPr algn="l"/>
            <a:r>
              <a:rPr lang="en-US" sz="4500" b="1" u="sng" dirty="0" smtClean="0">
                <a:solidFill>
                  <a:schemeClr val="bg1"/>
                </a:solidFill>
                <a:effectLst>
                  <a:outerShdw blurRad="38100" dist="38100" dir="2700000" algn="tl">
                    <a:srgbClr val="000000"/>
                  </a:outerShdw>
                </a:effectLst>
              </a:rPr>
              <a:t>2 Corinthians 5:14-15</a:t>
            </a:r>
            <a:r>
              <a:rPr lang="en-US" sz="3500" b="1" dirty="0" smtClean="0">
                <a:solidFill>
                  <a:schemeClr val="bg1"/>
                </a:solidFill>
                <a:effectLst>
                  <a:outerShdw blurRad="38100" dist="38100" dir="2700000" algn="tl">
                    <a:srgbClr val="000000"/>
                  </a:outerShdw>
                </a:effectLst>
              </a:rPr>
              <a:t> (NLT)</a:t>
            </a:r>
            <a:endParaRPr lang="en-US" sz="3500" b="1" dirty="0">
              <a:solidFill>
                <a:schemeClr val="bg1"/>
              </a:solidFill>
              <a:effectLst>
                <a:outerShdw blurRad="38100" dist="38100" dir="2700000" algn="tl">
                  <a:srgbClr val="000000"/>
                </a:outerShdw>
              </a:effectLst>
            </a:endParaRPr>
          </a:p>
        </p:txBody>
      </p:sp>
      <p:sp>
        <p:nvSpPr>
          <p:cNvPr id="3" name="Content Placeholder 2"/>
          <p:cNvSpPr>
            <a:spLocks noGrp="1"/>
          </p:cNvSpPr>
          <p:nvPr>
            <p:ph idx="1"/>
          </p:nvPr>
        </p:nvSpPr>
        <p:spPr>
          <a:xfrm>
            <a:off x="381000" y="914400"/>
            <a:ext cx="8610600" cy="5791200"/>
          </a:xfrm>
        </p:spPr>
        <p:txBody>
          <a:bodyPr>
            <a:noAutofit/>
          </a:bodyPr>
          <a:lstStyle/>
          <a:p>
            <a:pPr marL="0" indent="0">
              <a:lnSpc>
                <a:spcPct val="90000"/>
              </a:lnSpc>
              <a:spcBef>
                <a:spcPts val="0"/>
              </a:spcBef>
              <a:buNone/>
            </a:pPr>
            <a:r>
              <a:rPr lang="en-US" sz="4500" b="1" baseline="30000" dirty="0" smtClean="0">
                <a:solidFill>
                  <a:schemeClr val="bg1"/>
                </a:solidFill>
                <a:effectLst>
                  <a:outerShdw blurRad="38100" dist="38100" dir="2700000" algn="tl">
                    <a:srgbClr val="000000"/>
                  </a:outerShdw>
                </a:effectLst>
              </a:rPr>
              <a:t>14</a:t>
            </a:r>
            <a:r>
              <a:rPr lang="en-US" sz="4500" b="1" dirty="0" smtClean="0">
                <a:solidFill>
                  <a:schemeClr val="bg1"/>
                </a:solidFill>
                <a:effectLst>
                  <a:outerShdw blurRad="38100" dist="38100" dir="2700000" algn="tl">
                    <a:srgbClr val="000000"/>
                  </a:outerShdw>
                </a:effectLst>
              </a:rPr>
              <a:t> … Christ’s love controls us. Since we believe that Christ died for all, we also believe that we have all died to our old life.  </a:t>
            </a:r>
            <a:r>
              <a:rPr lang="en-US" sz="4500" b="1" baseline="30000" dirty="0" smtClean="0">
                <a:solidFill>
                  <a:schemeClr val="bg1"/>
                </a:solidFill>
                <a:effectLst>
                  <a:outerShdw blurRad="38100" dist="38100" dir="2700000" algn="tl">
                    <a:srgbClr val="000000"/>
                  </a:outerShdw>
                </a:effectLst>
              </a:rPr>
              <a:t>15</a:t>
            </a:r>
            <a:r>
              <a:rPr lang="en-US" sz="4500" b="1" dirty="0" smtClean="0">
                <a:solidFill>
                  <a:schemeClr val="bg1"/>
                </a:solidFill>
                <a:effectLst>
                  <a:outerShdw blurRad="38100" dist="38100" dir="2700000" algn="tl">
                    <a:srgbClr val="000000"/>
                  </a:outerShdw>
                </a:effectLst>
              </a:rPr>
              <a:t> </a:t>
            </a:r>
            <a:r>
              <a:rPr lang="en-US" sz="4500" b="1" dirty="0" smtClean="0">
                <a:solidFill>
                  <a:srgbClr val="A7DD75"/>
                </a:solidFill>
                <a:effectLst>
                  <a:outerShdw blurRad="38100" dist="38100" dir="2700000" algn="tl">
                    <a:srgbClr val="000000"/>
                  </a:outerShdw>
                </a:effectLst>
              </a:rPr>
              <a:t>He died for everyone so that those who receive his new life will no longer live for themselves. Instead, they will live for Christ, who died and was raised for them.</a:t>
            </a:r>
          </a:p>
        </p:txBody>
      </p:sp>
    </p:spTree>
    <p:extLst>
      <p:ext uri="{BB962C8B-B14F-4D97-AF65-F5344CB8AC3E}">
        <p14:creationId xmlns:p14="http://schemas.microsoft.com/office/powerpoint/2010/main" val="31553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00400" y="941387"/>
            <a:ext cx="5638800" cy="1470025"/>
          </a:xfrm>
        </p:spPr>
        <p:txBody>
          <a:bodyPr>
            <a:noAutofit/>
          </a:bodyPr>
          <a:lstStyle/>
          <a:p>
            <a:pPr>
              <a:lnSpc>
                <a:spcPct val="80000"/>
              </a:lnSpc>
            </a:pPr>
            <a:r>
              <a:rPr lang="en-US" sz="5200" b="1" dirty="0" smtClean="0">
                <a:solidFill>
                  <a:schemeClr val="bg1"/>
                </a:solidFill>
                <a:effectLst>
                  <a:outerShdw blurRad="38100" dist="38100" dir="2700000" algn="tl">
                    <a:srgbClr val="000000"/>
                  </a:outerShdw>
                </a:effectLst>
              </a:rPr>
              <a:t>We are so glad you are with us today</a:t>
            </a:r>
            <a:endParaRPr lang="en-US" sz="5200" b="1" dirty="0">
              <a:solidFill>
                <a:schemeClr val="bg1"/>
              </a:solidFill>
              <a:effectLst>
                <a:outerShdw blurRad="38100" dist="38100" dir="2700000" algn="tl">
                  <a:srgbClr val="000000"/>
                </a:outerShdw>
              </a:effectLst>
            </a:endParaRPr>
          </a:p>
        </p:txBody>
      </p:sp>
      <p:pic>
        <p:nvPicPr>
          <p:cNvPr id="5" name="Picture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8600" y="152400"/>
            <a:ext cx="3048000" cy="3048000"/>
          </a:xfrm>
          <a:prstGeom prst="rect">
            <a:avLst/>
          </a:prstGeom>
        </p:spPr>
      </p:pic>
      <p:sp>
        <p:nvSpPr>
          <p:cNvPr id="7" name="Title 1"/>
          <p:cNvSpPr txBox="1">
            <a:spLocks/>
          </p:cNvSpPr>
          <p:nvPr/>
        </p:nvSpPr>
        <p:spPr>
          <a:xfrm>
            <a:off x="380999" y="3733800"/>
            <a:ext cx="8561363" cy="1546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8500" b="1" dirty="0" smtClean="0">
                <a:solidFill>
                  <a:schemeClr val="bg1"/>
                </a:solidFill>
                <a:effectLst>
                  <a:outerShdw blurRad="38100" dist="38100" dir="2700000" algn="tl">
                    <a:srgbClr val="000000"/>
                  </a:outerShdw>
                </a:effectLst>
              </a:rPr>
              <a:t>Happy</a:t>
            </a:r>
          </a:p>
          <a:p>
            <a:pPr>
              <a:lnSpc>
                <a:spcPct val="80000"/>
              </a:lnSpc>
            </a:pPr>
            <a:r>
              <a:rPr lang="en-US" sz="8500" b="1" dirty="0" smtClean="0">
                <a:solidFill>
                  <a:schemeClr val="bg1"/>
                </a:solidFill>
                <a:effectLst>
                  <a:outerShdw blurRad="38100" dist="38100" dir="2700000" algn="tl">
                    <a:srgbClr val="000000"/>
                  </a:outerShdw>
                </a:effectLst>
              </a:rPr>
              <a:t>Resurrection Sunday!</a:t>
            </a:r>
            <a:endParaRPr lang="en-US" sz="85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00948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71600"/>
            <a:ext cx="7772400" cy="3962400"/>
          </a:xfrm>
        </p:spPr>
        <p:txBody>
          <a:bodyPr>
            <a:noAutofit/>
          </a:bodyPr>
          <a:lstStyle/>
          <a:p>
            <a:pPr algn="l">
              <a:lnSpc>
                <a:spcPct val="90000"/>
              </a:lnSpc>
            </a:pPr>
            <a:r>
              <a:rPr lang="en-US" sz="6000" b="1" u="sng" dirty="0" smtClean="0">
                <a:solidFill>
                  <a:schemeClr val="bg1"/>
                </a:solidFill>
                <a:effectLst>
                  <a:outerShdw blurRad="38100" dist="38100" dir="2700000" algn="tl">
                    <a:srgbClr val="000000"/>
                  </a:outerShdw>
                </a:effectLst>
              </a:rPr>
              <a:t>1 Corinthians 15:17</a:t>
            </a:r>
            <a:r>
              <a:rPr lang="en-US" sz="4000" b="1" dirty="0" smtClean="0">
                <a:solidFill>
                  <a:schemeClr val="bg1"/>
                </a:solidFill>
                <a:effectLst>
                  <a:outerShdw blurRad="38100" dist="38100" dir="2700000" algn="tl">
                    <a:srgbClr val="000000"/>
                  </a:outerShdw>
                </a:effectLst>
              </a:rPr>
              <a:t> (NIV) </a:t>
            </a:r>
            <a:r>
              <a:rPr lang="en-US" sz="6000" b="1" dirty="0" smtClean="0">
                <a:solidFill>
                  <a:schemeClr val="bg1"/>
                </a:solidFill>
                <a:effectLst>
                  <a:outerShdw blurRad="38100" dist="38100" dir="2700000" algn="tl">
                    <a:srgbClr val="000000"/>
                  </a:outerShdw>
                </a:effectLst>
              </a:rPr>
              <a:t>And if Christ has not been raised, your faith is futile; you are still in your sins.</a:t>
            </a:r>
            <a:endParaRPr lang="en-US" sz="60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41640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cape Plan trailer (shorten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4391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71600"/>
            <a:ext cx="7772400" cy="3962400"/>
          </a:xfrm>
        </p:spPr>
        <p:txBody>
          <a:bodyPr>
            <a:noAutofit/>
          </a:bodyPr>
          <a:lstStyle/>
          <a:p>
            <a:pPr algn="l">
              <a:lnSpc>
                <a:spcPct val="90000"/>
              </a:lnSpc>
            </a:pPr>
            <a:r>
              <a:rPr lang="en-US" sz="4900" b="1" u="sng" dirty="0" smtClean="0">
                <a:solidFill>
                  <a:schemeClr val="bg1"/>
                </a:solidFill>
                <a:effectLst>
                  <a:outerShdw blurRad="38100" dist="38100" dir="2700000" algn="tl">
                    <a:srgbClr val="000000"/>
                  </a:outerShdw>
                </a:effectLst>
              </a:rPr>
              <a:t>Ecclesiastes 8:8</a:t>
            </a:r>
            <a:r>
              <a:rPr lang="en-US" sz="3500" b="1" dirty="0" smtClean="0">
                <a:solidFill>
                  <a:schemeClr val="bg1"/>
                </a:solidFill>
                <a:effectLst>
                  <a:outerShdw blurRad="38100" dist="38100" dir="2700000" algn="tl">
                    <a:srgbClr val="000000"/>
                  </a:outerShdw>
                </a:effectLst>
              </a:rPr>
              <a:t> (NIV) </a:t>
            </a:r>
            <a:r>
              <a:rPr lang="en-US" sz="4900" b="1" dirty="0" smtClean="0">
                <a:solidFill>
                  <a:schemeClr val="bg1"/>
                </a:solidFill>
                <a:effectLst>
                  <a:outerShdw blurRad="38100" dist="38100" dir="2700000" algn="tl">
                    <a:srgbClr val="000000"/>
                  </a:outerShdw>
                </a:effectLst>
              </a:rPr>
              <a:t/>
            </a:r>
            <a:br>
              <a:rPr lang="en-US" sz="4900" b="1" dirty="0" smtClean="0">
                <a:solidFill>
                  <a:schemeClr val="bg1"/>
                </a:solidFill>
                <a:effectLst>
                  <a:outerShdw blurRad="38100" dist="38100" dir="2700000" algn="tl">
                    <a:srgbClr val="000000"/>
                  </a:outerShdw>
                </a:effectLst>
              </a:rPr>
            </a:br>
            <a:r>
              <a:rPr lang="en-US" sz="4900" b="1" dirty="0">
                <a:solidFill>
                  <a:schemeClr val="bg1"/>
                </a:solidFill>
                <a:effectLst>
                  <a:outerShdw blurRad="38100" dist="38100" dir="2700000" algn="tl">
                    <a:srgbClr val="000000"/>
                  </a:outerShdw>
                </a:effectLst>
              </a:rPr>
              <a:t>As no one has power </a:t>
            </a:r>
            <a:r>
              <a:rPr lang="en-US" sz="4900" b="1" dirty="0" smtClean="0">
                <a:solidFill>
                  <a:schemeClr val="bg1"/>
                </a:solidFill>
                <a:effectLst>
                  <a:outerShdw blurRad="38100" dist="38100" dir="2700000" algn="tl">
                    <a:srgbClr val="000000"/>
                  </a:outerShdw>
                </a:effectLst>
              </a:rPr>
              <a:t>over the </a:t>
            </a:r>
            <a:r>
              <a:rPr lang="en-US" sz="4900" b="1" dirty="0">
                <a:solidFill>
                  <a:schemeClr val="bg1"/>
                </a:solidFill>
                <a:effectLst>
                  <a:outerShdw blurRad="38100" dist="38100" dir="2700000" algn="tl">
                    <a:srgbClr val="000000"/>
                  </a:outerShdw>
                </a:effectLst>
              </a:rPr>
              <a:t>wind to contain </a:t>
            </a:r>
            <a:r>
              <a:rPr lang="en-US" sz="4900" b="1" dirty="0" smtClean="0">
                <a:solidFill>
                  <a:schemeClr val="bg1"/>
                </a:solidFill>
                <a:effectLst>
                  <a:outerShdw blurRad="38100" dist="38100" dir="2700000" algn="tl">
                    <a:srgbClr val="000000"/>
                  </a:outerShdw>
                </a:effectLst>
              </a:rPr>
              <a:t>it, so no </a:t>
            </a:r>
            <a:r>
              <a:rPr lang="en-US" sz="4900" b="1" dirty="0">
                <a:solidFill>
                  <a:schemeClr val="bg1"/>
                </a:solidFill>
                <a:effectLst>
                  <a:outerShdw blurRad="38100" dist="38100" dir="2700000" algn="tl">
                    <a:srgbClr val="000000"/>
                  </a:outerShdw>
                </a:effectLst>
              </a:rPr>
              <a:t>one has power over the time of their </a:t>
            </a:r>
            <a:r>
              <a:rPr lang="en-US" sz="4900" b="1" dirty="0" smtClean="0">
                <a:solidFill>
                  <a:schemeClr val="bg1"/>
                </a:solidFill>
                <a:effectLst>
                  <a:outerShdw blurRad="38100" dist="38100" dir="2700000" algn="tl">
                    <a:srgbClr val="000000"/>
                  </a:outerShdw>
                </a:effectLst>
              </a:rPr>
              <a:t>death. As </a:t>
            </a:r>
            <a:r>
              <a:rPr lang="en-US" sz="4900" b="1" dirty="0">
                <a:solidFill>
                  <a:schemeClr val="bg1"/>
                </a:solidFill>
                <a:effectLst>
                  <a:outerShdw blurRad="38100" dist="38100" dir="2700000" algn="tl">
                    <a:srgbClr val="000000"/>
                  </a:outerShdw>
                </a:effectLst>
              </a:rPr>
              <a:t>no one is discharged in time of </a:t>
            </a:r>
            <a:r>
              <a:rPr lang="en-US" sz="4900" b="1" dirty="0" smtClean="0">
                <a:solidFill>
                  <a:schemeClr val="bg1"/>
                </a:solidFill>
                <a:effectLst>
                  <a:outerShdw blurRad="38100" dist="38100" dir="2700000" algn="tl">
                    <a:srgbClr val="000000"/>
                  </a:outerShdw>
                </a:effectLst>
              </a:rPr>
              <a:t>war, so </a:t>
            </a:r>
            <a:r>
              <a:rPr lang="en-US" sz="4900" b="1" dirty="0">
                <a:solidFill>
                  <a:srgbClr val="A7DD75"/>
                </a:solidFill>
                <a:effectLst>
                  <a:outerShdw blurRad="38100" dist="38100" dir="2700000" algn="tl">
                    <a:srgbClr val="000000"/>
                  </a:outerShdw>
                </a:effectLst>
              </a:rPr>
              <a:t>wickedness will not release those who practice it</a:t>
            </a:r>
            <a:r>
              <a:rPr lang="en-US" sz="4900" b="1" dirty="0">
                <a:solidFill>
                  <a:schemeClr val="bg1"/>
                </a:solidFill>
                <a:effectLst>
                  <a:outerShdw blurRad="38100" dist="38100" dir="2700000" algn="tl">
                    <a:srgbClr val="000000"/>
                  </a:outerShdw>
                </a:effectLst>
              </a:rPr>
              <a:t>.</a:t>
            </a:r>
          </a:p>
        </p:txBody>
      </p:sp>
    </p:spTree>
    <p:extLst>
      <p:ext uri="{BB962C8B-B14F-4D97-AF65-F5344CB8AC3E}">
        <p14:creationId xmlns:p14="http://schemas.microsoft.com/office/powerpoint/2010/main" val="2049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71600"/>
            <a:ext cx="7772400" cy="3962400"/>
          </a:xfrm>
        </p:spPr>
        <p:txBody>
          <a:bodyPr>
            <a:noAutofit/>
          </a:bodyPr>
          <a:lstStyle/>
          <a:p>
            <a:pPr algn="l">
              <a:lnSpc>
                <a:spcPct val="90000"/>
              </a:lnSpc>
            </a:pPr>
            <a:r>
              <a:rPr lang="en-US" sz="5000" b="1" u="sng" dirty="0" smtClean="0">
                <a:solidFill>
                  <a:schemeClr val="bg1"/>
                </a:solidFill>
                <a:effectLst>
                  <a:outerShdw blurRad="38100" dist="38100" dir="2700000" algn="tl">
                    <a:srgbClr val="000000"/>
                  </a:outerShdw>
                </a:effectLst>
              </a:rPr>
              <a:t>Revelation 1:17b-18</a:t>
            </a:r>
            <a:r>
              <a:rPr lang="en-US" sz="3500" b="1" dirty="0" smtClean="0">
                <a:solidFill>
                  <a:schemeClr val="bg1"/>
                </a:solidFill>
                <a:effectLst>
                  <a:outerShdw blurRad="38100" dist="38100" dir="2700000" algn="tl">
                    <a:srgbClr val="000000"/>
                  </a:outerShdw>
                </a:effectLst>
              </a:rPr>
              <a:t> (NIV) </a:t>
            </a:r>
            <a:br>
              <a:rPr lang="en-US" sz="3500" b="1" dirty="0" smtClean="0">
                <a:solidFill>
                  <a:schemeClr val="bg1"/>
                </a:solidFill>
                <a:effectLst>
                  <a:outerShdw blurRad="38100" dist="38100" dir="2700000" algn="tl">
                    <a:srgbClr val="000000"/>
                  </a:outerShdw>
                </a:effectLst>
              </a:rPr>
            </a:br>
            <a:r>
              <a:rPr lang="en-US" sz="5000" b="1" dirty="0" smtClean="0">
                <a:solidFill>
                  <a:schemeClr val="bg1"/>
                </a:solidFill>
                <a:effectLst>
                  <a:outerShdw blurRad="38100" dist="38100" dir="2700000" algn="tl">
                    <a:srgbClr val="000000"/>
                  </a:outerShdw>
                </a:effectLst>
              </a:rPr>
              <a:t>“</a:t>
            </a:r>
            <a:r>
              <a:rPr lang="en-US" sz="5000" b="1" dirty="0">
                <a:solidFill>
                  <a:schemeClr val="bg1"/>
                </a:solidFill>
                <a:effectLst>
                  <a:outerShdw blurRad="38100" dist="38100" dir="2700000" algn="tl">
                    <a:srgbClr val="000000"/>
                  </a:outerShdw>
                </a:effectLst>
              </a:rPr>
              <a:t>Do not be afraid. I am the First and the Last. </a:t>
            </a:r>
            <a:r>
              <a:rPr lang="en-US" sz="5000" b="1" dirty="0" smtClean="0">
                <a:solidFill>
                  <a:schemeClr val="bg1"/>
                </a:solidFill>
                <a:effectLst>
                  <a:outerShdw blurRad="38100" dist="38100" dir="2700000" algn="tl">
                    <a:srgbClr val="000000"/>
                  </a:outerShdw>
                </a:effectLst>
              </a:rPr>
              <a:t>I </a:t>
            </a:r>
            <a:r>
              <a:rPr lang="en-US" sz="5000" b="1" dirty="0">
                <a:solidFill>
                  <a:schemeClr val="bg1"/>
                </a:solidFill>
                <a:effectLst>
                  <a:outerShdw blurRad="38100" dist="38100" dir="2700000" algn="tl">
                    <a:srgbClr val="000000"/>
                  </a:outerShdw>
                </a:effectLst>
              </a:rPr>
              <a:t>am the Living One; I was dead, and now look, I am alive for ever and ever! And I hold the keys of death and Hades</a:t>
            </a:r>
            <a:r>
              <a:rPr lang="en-US" sz="5000" b="1" dirty="0" smtClean="0">
                <a:solidFill>
                  <a:schemeClr val="bg1"/>
                </a:solidFill>
                <a:effectLst>
                  <a:outerShdw blurRad="38100" dist="38100" dir="2700000" algn="tl">
                    <a:srgbClr val="000000"/>
                  </a:outerShdw>
                </a:effectLst>
              </a:rPr>
              <a:t>.”</a:t>
            </a:r>
            <a:endParaRPr lang="en-US" sz="50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11421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895"/>
            <a:ext cx="8229600" cy="977705"/>
          </a:xfrm>
        </p:spPr>
        <p:txBody>
          <a:bodyPr>
            <a:noAutofit/>
          </a:bodyPr>
          <a:lstStyle/>
          <a:p>
            <a:pPr algn="l"/>
            <a:r>
              <a:rPr lang="en-US" sz="4050" b="1" u="sng" dirty="0" smtClean="0">
                <a:solidFill>
                  <a:schemeClr val="bg1"/>
                </a:solidFill>
                <a:effectLst>
                  <a:outerShdw blurRad="38100" dist="38100" dir="2700000" algn="tl">
                    <a:srgbClr val="000000"/>
                  </a:outerShdw>
                </a:effectLst>
              </a:rPr>
              <a:t>Romans 6:1-11</a:t>
            </a:r>
            <a:r>
              <a:rPr lang="en-US" sz="3000" b="1" dirty="0" smtClean="0">
                <a:solidFill>
                  <a:schemeClr val="bg1"/>
                </a:solidFill>
                <a:effectLst>
                  <a:outerShdw blurRad="38100" dist="38100" dir="2700000" algn="tl">
                    <a:srgbClr val="000000"/>
                  </a:outerShdw>
                </a:effectLst>
              </a:rPr>
              <a:t> (TLB)</a:t>
            </a:r>
            <a:endParaRPr lang="en-US" sz="3000" b="1" dirty="0">
              <a:solidFill>
                <a:schemeClr val="bg1"/>
              </a:solidFill>
              <a:effectLst>
                <a:outerShdw blurRad="38100" dist="38100" dir="2700000" algn="tl">
                  <a:srgbClr val="000000"/>
                </a:outerShdw>
              </a:effectLst>
            </a:endParaRPr>
          </a:p>
        </p:txBody>
      </p:sp>
      <p:sp>
        <p:nvSpPr>
          <p:cNvPr id="3" name="Content Placeholder 2"/>
          <p:cNvSpPr>
            <a:spLocks noGrp="1"/>
          </p:cNvSpPr>
          <p:nvPr>
            <p:ph idx="1"/>
          </p:nvPr>
        </p:nvSpPr>
        <p:spPr>
          <a:xfrm>
            <a:off x="381000" y="914400"/>
            <a:ext cx="8763000" cy="5791200"/>
          </a:xfrm>
        </p:spPr>
        <p:txBody>
          <a:bodyPr>
            <a:noAutofit/>
          </a:bodyPr>
          <a:lstStyle/>
          <a:p>
            <a:pPr marL="0" indent="0">
              <a:lnSpc>
                <a:spcPct val="90000"/>
              </a:lnSpc>
              <a:spcBef>
                <a:spcPts val="0"/>
              </a:spcBef>
              <a:buNone/>
            </a:pPr>
            <a:r>
              <a:rPr lang="en-US" sz="4050" b="1" baseline="30000" dirty="0" smtClean="0">
                <a:solidFill>
                  <a:schemeClr val="bg1"/>
                </a:solidFill>
                <a:effectLst>
                  <a:outerShdw blurRad="38100" dist="38100" dir="2700000" algn="tl">
                    <a:srgbClr val="000000"/>
                  </a:outerShdw>
                </a:effectLst>
              </a:rPr>
              <a:t>1</a:t>
            </a:r>
            <a:r>
              <a:rPr lang="en-US" sz="4050" b="1" dirty="0" smtClean="0">
                <a:solidFill>
                  <a:schemeClr val="bg1"/>
                </a:solidFill>
                <a:effectLst>
                  <a:outerShdw blurRad="38100" dist="38100" dir="2700000" algn="tl">
                    <a:srgbClr val="000000"/>
                  </a:outerShdw>
                </a:effectLst>
              </a:rPr>
              <a:t> Well then, shall we keep on sinning so that God can keep on showing us more and more kindness and forgiveness? </a:t>
            </a:r>
            <a:br>
              <a:rPr lang="en-US" sz="4050" b="1" dirty="0" smtClean="0">
                <a:solidFill>
                  <a:schemeClr val="bg1"/>
                </a:solidFill>
                <a:effectLst>
                  <a:outerShdw blurRad="38100" dist="38100" dir="2700000" algn="tl">
                    <a:srgbClr val="000000"/>
                  </a:outerShdw>
                </a:effectLst>
              </a:rPr>
            </a:br>
            <a:r>
              <a:rPr lang="en-US" sz="4050" b="1" baseline="30000" dirty="0" smtClean="0">
                <a:solidFill>
                  <a:schemeClr val="bg1"/>
                </a:solidFill>
                <a:effectLst>
                  <a:outerShdw blurRad="38100" dist="38100" dir="2700000" algn="tl">
                    <a:srgbClr val="000000"/>
                  </a:outerShdw>
                </a:effectLst>
              </a:rPr>
              <a:t>2-3</a:t>
            </a:r>
            <a:r>
              <a:rPr lang="en-US" sz="4050" b="1" dirty="0" smtClean="0">
                <a:solidFill>
                  <a:schemeClr val="bg1"/>
                </a:solidFill>
                <a:effectLst>
                  <a:outerShdw blurRad="38100" dist="38100" dir="2700000" algn="tl">
                    <a:srgbClr val="000000"/>
                  </a:outerShdw>
                </a:effectLst>
              </a:rPr>
              <a:t> Of course not! Should we keep on sinning when we don’t have to? For sin’s power over us was broken when we became Christians and were baptized to become a part of Jesus Christ; through his death the power of your sinful nature was shattered. </a:t>
            </a:r>
            <a:endParaRPr lang="en-US" sz="405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873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895"/>
            <a:ext cx="8229600" cy="977705"/>
          </a:xfrm>
        </p:spPr>
        <p:txBody>
          <a:bodyPr>
            <a:noAutofit/>
          </a:bodyPr>
          <a:lstStyle/>
          <a:p>
            <a:pPr algn="l"/>
            <a:r>
              <a:rPr lang="en-US" sz="4050" b="1" u="sng" dirty="0" smtClean="0">
                <a:solidFill>
                  <a:schemeClr val="bg1"/>
                </a:solidFill>
                <a:effectLst>
                  <a:outerShdw blurRad="38100" dist="38100" dir="2700000" algn="tl">
                    <a:srgbClr val="000000"/>
                  </a:outerShdw>
                </a:effectLst>
              </a:rPr>
              <a:t>Romans 6:1-11</a:t>
            </a:r>
            <a:r>
              <a:rPr lang="en-US" sz="3000" b="1" dirty="0" smtClean="0">
                <a:solidFill>
                  <a:schemeClr val="bg1"/>
                </a:solidFill>
                <a:effectLst>
                  <a:outerShdw blurRad="38100" dist="38100" dir="2700000" algn="tl">
                    <a:srgbClr val="000000"/>
                  </a:outerShdw>
                </a:effectLst>
              </a:rPr>
              <a:t> (TLB)</a:t>
            </a:r>
            <a:endParaRPr lang="en-US" sz="3000" b="1" dirty="0">
              <a:solidFill>
                <a:schemeClr val="bg1"/>
              </a:solidFill>
              <a:effectLst>
                <a:outerShdw blurRad="38100" dist="38100" dir="2700000" algn="tl">
                  <a:srgbClr val="000000"/>
                </a:outerShdw>
              </a:effectLst>
            </a:endParaRPr>
          </a:p>
        </p:txBody>
      </p:sp>
      <p:sp>
        <p:nvSpPr>
          <p:cNvPr id="3" name="Content Placeholder 2"/>
          <p:cNvSpPr>
            <a:spLocks noGrp="1"/>
          </p:cNvSpPr>
          <p:nvPr>
            <p:ph idx="1"/>
          </p:nvPr>
        </p:nvSpPr>
        <p:spPr>
          <a:xfrm>
            <a:off x="381000" y="914400"/>
            <a:ext cx="8610600" cy="5791200"/>
          </a:xfrm>
        </p:spPr>
        <p:txBody>
          <a:bodyPr>
            <a:noAutofit/>
          </a:bodyPr>
          <a:lstStyle/>
          <a:p>
            <a:pPr marL="0" indent="0">
              <a:lnSpc>
                <a:spcPct val="90000"/>
              </a:lnSpc>
              <a:spcBef>
                <a:spcPts val="0"/>
              </a:spcBef>
              <a:buNone/>
            </a:pPr>
            <a:r>
              <a:rPr lang="en-US" sz="4050" b="1" baseline="30000" dirty="0" smtClean="0">
                <a:solidFill>
                  <a:schemeClr val="bg1"/>
                </a:solidFill>
                <a:effectLst>
                  <a:outerShdw blurRad="38100" dist="38100" dir="2700000" algn="tl">
                    <a:srgbClr val="000000"/>
                  </a:outerShdw>
                </a:effectLst>
              </a:rPr>
              <a:t>4</a:t>
            </a:r>
            <a:r>
              <a:rPr lang="en-US" sz="4050" b="1" dirty="0" smtClean="0">
                <a:solidFill>
                  <a:schemeClr val="bg1"/>
                </a:solidFill>
                <a:effectLst>
                  <a:outerShdw blurRad="38100" dist="38100" dir="2700000" algn="tl">
                    <a:srgbClr val="000000"/>
                  </a:outerShdw>
                </a:effectLst>
              </a:rPr>
              <a:t> Your old sin-loving nature was buried with him by baptism when he died; and when God the Father, with glorious power, brought him back to life again, you were given his wonderful new life to enjoy. </a:t>
            </a:r>
            <a:r>
              <a:rPr lang="en-US" sz="4050" b="1" baseline="30000" dirty="0" smtClean="0">
                <a:solidFill>
                  <a:schemeClr val="bg1"/>
                </a:solidFill>
                <a:effectLst>
                  <a:outerShdw blurRad="38100" dist="38100" dir="2700000" algn="tl">
                    <a:srgbClr val="000000"/>
                  </a:outerShdw>
                </a:effectLst>
              </a:rPr>
              <a:t>5</a:t>
            </a:r>
            <a:r>
              <a:rPr lang="en-US" sz="4050" b="1" dirty="0" smtClean="0">
                <a:solidFill>
                  <a:schemeClr val="bg1"/>
                </a:solidFill>
                <a:effectLst>
                  <a:outerShdw blurRad="38100" dist="38100" dir="2700000" algn="tl">
                    <a:srgbClr val="000000"/>
                  </a:outerShdw>
                </a:effectLst>
              </a:rPr>
              <a:t> For you have become a part of him, and so you died with him, so to speak, when he died; and now you share his new life and shall rise as he did. </a:t>
            </a:r>
            <a:endParaRPr lang="en-US" sz="405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24010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895"/>
            <a:ext cx="8229600" cy="977705"/>
          </a:xfrm>
        </p:spPr>
        <p:txBody>
          <a:bodyPr>
            <a:noAutofit/>
          </a:bodyPr>
          <a:lstStyle/>
          <a:p>
            <a:pPr algn="l"/>
            <a:r>
              <a:rPr lang="en-US" sz="4050" b="1" u="sng" dirty="0" smtClean="0">
                <a:solidFill>
                  <a:schemeClr val="bg1"/>
                </a:solidFill>
                <a:effectLst>
                  <a:outerShdw blurRad="38100" dist="38100" dir="2700000" algn="tl">
                    <a:srgbClr val="000000"/>
                  </a:outerShdw>
                </a:effectLst>
              </a:rPr>
              <a:t>Romans 6:1-11</a:t>
            </a:r>
            <a:r>
              <a:rPr lang="en-US" sz="3000" b="1" dirty="0" smtClean="0">
                <a:solidFill>
                  <a:schemeClr val="bg1"/>
                </a:solidFill>
                <a:effectLst>
                  <a:outerShdw blurRad="38100" dist="38100" dir="2700000" algn="tl">
                    <a:srgbClr val="000000"/>
                  </a:outerShdw>
                </a:effectLst>
              </a:rPr>
              <a:t> (TLB)</a:t>
            </a:r>
            <a:endParaRPr lang="en-US" sz="3000" b="1" dirty="0">
              <a:solidFill>
                <a:schemeClr val="bg1"/>
              </a:solidFill>
              <a:effectLst>
                <a:outerShdw blurRad="38100" dist="38100" dir="2700000" algn="tl">
                  <a:srgbClr val="000000"/>
                </a:outerShdw>
              </a:effectLst>
            </a:endParaRPr>
          </a:p>
        </p:txBody>
      </p:sp>
      <p:sp>
        <p:nvSpPr>
          <p:cNvPr id="3" name="Content Placeholder 2"/>
          <p:cNvSpPr>
            <a:spLocks noGrp="1"/>
          </p:cNvSpPr>
          <p:nvPr>
            <p:ph idx="1"/>
          </p:nvPr>
        </p:nvSpPr>
        <p:spPr>
          <a:xfrm>
            <a:off x="381000" y="914400"/>
            <a:ext cx="8686800" cy="5791200"/>
          </a:xfrm>
        </p:spPr>
        <p:txBody>
          <a:bodyPr>
            <a:noAutofit/>
          </a:bodyPr>
          <a:lstStyle/>
          <a:p>
            <a:pPr marL="0" indent="0">
              <a:lnSpc>
                <a:spcPct val="90000"/>
              </a:lnSpc>
              <a:spcBef>
                <a:spcPts val="0"/>
              </a:spcBef>
              <a:buNone/>
            </a:pPr>
            <a:r>
              <a:rPr lang="en-US" sz="4050" b="1" baseline="30000" dirty="0" smtClean="0">
                <a:solidFill>
                  <a:schemeClr val="bg1"/>
                </a:solidFill>
                <a:effectLst>
                  <a:outerShdw blurRad="38100" dist="38100" dir="2700000" algn="tl">
                    <a:srgbClr val="000000"/>
                  </a:outerShdw>
                </a:effectLst>
              </a:rPr>
              <a:t>6</a:t>
            </a:r>
            <a:r>
              <a:rPr lang="en-US" sz="4050" b="1" dirty="0" smtClean="0">
                <a:solidFill>
                  <a:schemeClr val="bg1"/>
                </a:solidFill>
                <a:effectLst>
                  <a:outerShdw blurRad="38100" dist="38100" dir="2700000" algn="tl">
                    <a:srgbClr val="000000"/>
                  </a:outerShdw>
                </a:effectLst>
              </a:rPr>
              <a:t> Your old evil desires were nailed to the cross with him; that part of you that loves to sin was crushed and fatally wounded, so that your sin-loving body is </a:t>
            </a:r>
            <a:r>
              <a:rPr lang="en-US" sz="4050" b="1" dirty="0" smtClean="0">
                <a:solidFill>
                  <a:srgbClr val="A7DD75"/>
                </a:solidFill>
                <a:effectLst>
                  <a:outerShdw blurRad="38100" dist="38100" dir="2700000" algn="tl">
                    <a:srgbClr val="000000"/>
                  </a:outerShdw>
                </a:effectLst>
              </a:rPr>
              <a:t>no longer under sin’s control, no longer needs to be a slave to sin</a:t>
            </a:r>
            <a:r>
              <a:rPr lang="en-US" sz="4050" b="1" dirty="0" smtClean="0">
                <a:solidFill>
                  <a:schemeClr val="bg1"/>
                </a:solidFill>
                <a:effectLst>
                  <a:outerShdw blurRad="38100" dist="38100" dir="2700000" algn="tl">
                    <a:srgbClr val="000000"/>
                  </a:outerShdw>
                </a:effectLst>
              </a:rPr>
              <a:t>; </a:t>
            </a:r>
            <a:r>
              <a:rPr lang="en-US" sz="4050" b="1" baseline="30000" dirty="0" smtClean="0">
                <a:solidFill>
                  <a:schemeClr val="bg1"/>
                </a:solidFill>
                <a:effectLst>
                  <a:outerShdw blurRad="38100" dist="38100" dir="2700000" algn="tl">
                    <a:srgbClr val="000000"/>
                  </a:outerShdw>
                </a:effectLst>
              </a:rPr>
              <a:t>7</a:t>
            </a:r>
            <a:r>
              <a:rPr lang="en-US" sz="4050" b="1" dirty="0" smtClean="0">
                <a:solidFill>
                  <a:schemeClr val="bg1"/>
                </a:solidFill>
                <a:effectLst>
                  <a:outerShdw blurRad="38100" dist="38100" dir="2700000" algn="tl">
                    <a:srgbClr val="000000"/>
                  </a:outerShdw>
                </a:effectLst>
              </a:rPr>
              <a:t> </a:t>
            </a:r>
            <a:r>
              <a:rPr lang="en-US" sz="4050" b="1" dirty="0" smtClean="0">
                <a:solidFill>
                  <a:srgbClr val="A7DD75"/>
                </a:solidFill>
                <a:effectLst>
                  <a:outerShdw blurRad="38100" dist="38100" dir="2700000" algn="tl">
                    <a:srgbClr val="000000"/>
                  </a:outerShdw>
                </a:effectLst>
              </a:rPr>
              <a:t>for when you are deadened to sin you are freed from all its allure and its power over you</a:t>
            </a:r>
            <a:r>
              <a:rPr lang="en-US" sz="4050" b="1" dirty="0" smtClean="0">
                <a:solidFill>
                  <a:schemeClr val="bg1"/>
                </a:solidFill>
                <a:effectLst>
                  <a:outerShdw blurRad="38100" dist="38100" dir="2700000" algn="tl">
                    <a:srgbClr val="000000"/>
                  </a:outerShdw>
                </a:effectLst>
              </a:rPr>
              <a:t>. </a:t>
            </a:r>
            <a:r>
              <a:rPr lang="en-US" sz="4050" b="1" baseline="30000" dirty="0" smtClean="0">
                <a:solidFill>
                  <a:schemeClr val="bg1"/>
                </a:solidFill>
                <a:effectLst>
                  <a:outerShdw blurRad="38100" dist="38100" dir="2700000" algn="tl">
                    <a:srgbClr val="000000"/>
                  </a:outerShdw>
                </a:effectLst>
              </a:rPr>
              <a:t>8</a:t>
            </a:r>
            <a:r>
              <a:rPr lang="en-US" sz="4050" b="1" dirty="0" smtClean="0">
                <a:solidFill>
                  <a:schemeClr val="bg1"/>
                </a:solidFill>
                <a:effectLst>
                  <a:outerShdw blurRad="38100" dist="38100" dir="2700000" algn="tl">
                    <a:srgbClr val="000000"/>
                  </a:outerShdw>
                </a:effectLst>
              </a:rPr>
              <a:t> And since your old sin-loving nature “died” with Christ, </a:t>
            </a:r>
            <a:endParaRPr lang="en-US" sz="405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247844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2335</TotalTime>
  <Words>564</Words>
  <Application>Microsoft Office PowerPoint</Application>
  <PresentationFormat>On-screen Show (4:3)</PresentationFormat>
  <Paragraphs>26</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We are so glad you are with us today</vt:lpstr>
      <vt:lpstr>1 Corinthians 15:17 (NIV) And if Christ has not been raised, your faith is futile; you are still in your sins.</vt:lpstr>
      <vt:lpstr>PowerPoint Presentation</vt:lpstr>
      <vt:lpstr>Ecclesiastes 8:8 (NIV)  As no one has power over the wind to contain it, so no one has power over the time of their death. As no one is discharged in time of war, so wickedness will not release those who practice it.</vt:lpstr>
      <vt:lpstr>Revelation 1:17b-18 (NIV)  “Do not be afraid. I am the First and the Last. I am the Living One; I was dead, and now look, I am alive for ever and ever! And I hold the keys of death and Hades.”</vt:lpstr>
      <vt:lpstr>Romans 6:1-11 (TLB)</vt:lpstr>
      <vt:lpstr>Romans 6:1-11 (TLB)</vt:lpstr>
      <vt:lpstr>Romans 6:1-11 (TLB)</vt:lpstr>
      <vt:lpstr>Romans 6:1-11 (TLB)</vt:lpstr>
      <vt:lpstr>His death and resurrection places us in Christ so that:   </vt:lpstr>
      <vt:lpstr>The Resurrection  of Jesus is  God’s Emancipation Proclamation! </vt:lpstr>
      <vt:lpstr>His death removed your obligation</vt:lpstr>
      <vt:lpstr>Colossians 2:13-15 (NLT)</vt:lpstr>
      <vt:lpstr>His life in you conquers sin</vt:lpstr>
      <vt:lpstr>2 Corinthians 5:14-15 (NLT)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McCracken</dc:creator>
  <cp:lastModifiedBy>Shawn</cp:lastModifiedBy>
  <cp:revision>31</cp:revision>
  <dcterms:created xsi:type="dcterms:W3CDTF">2014-04-16T12:51:26Z</dcterms:created>
  <dcterms:modified xsi:type="dcterms:W3CDTF">2014-04-19T23:39:54Z</dcterms:modified>
</cp:coreProperties>
</file>