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72" r:id="rId5"/>
    <p:sldId id="281" r:id="rId6"/>
    <p:sldId id="283" r:id="rId7"/>
    <p:sldId id="262" r:id="rId8"/>
    <p:sldId id="275" r:id="rId9"/>
    <p:sldId id="278" r:id="rId10"/>
    <p:sldId id="285" r:id="rId11"/>
    <p:sldId id="271" r:id="rId12"/>
    <p:sldId id="287" r:id="rId13"/>
    <p:sldId id="289" r:id="rId14"/>
    <p:sldId id="288" r:id="rId15"/>
    <p:sldId id="279" r:id="rId16"/>
    <p:sldId id="290" r:id="rId17"/>
    <p:sldId id="291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1A1"/>
    <a:srgbClr val="3E1716"/>
    <a:srgbClr val="501D1C"/>
    <a:srgbClr val="632523"/>
    <a:srgbClr val="A6846A"/>
    <a:srgbClr val="A3886D"/>
    <a:srgbClr val="7D664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1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7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6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17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A8B38-51CF-45FD-B050-8FEADF4C4FE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78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1401" y="76200"/>
            <a:ext cx="5334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Can I Help?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142885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the Symptoms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Don’t expect the depressed person to self-diagnose.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Healing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= hopelessness and aloneness.  ‘We are in this together’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981200"/>
            <a:ext cx="7239000" cy="2438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Testimony</a:t>
            </a:r>
            <a:b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‘Depression Sucks’</a:t>
            </a:r>
            <a:b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Koren Obispo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411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1401" y="76200"/>
            <a:ext cx="5334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Can I Help?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142884"/>
            <a:ext cx="8839200" cy="5638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the Symptoms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Don’t expect the depressed person to self-diagnose.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Healing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= hopelessness and aloneness.  ‘We are in this together’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There and Listen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advice given by those suffering from depression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8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2438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Testimony</a:t>
            </a:r>
            <a:b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‘A Depressing Little Essay’</a:t>
            </a:r>
            <a:b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Gilbert Head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95600"/>
            <a:ext cx="47244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5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1401" y="76200"/>
            <a:ext cx="5334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Can I Help?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990600"/>
            <a:ext cx="8839200" cy="5638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the Symptoms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Don’t expect the depressed person to self-diagnose.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Healing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= hopelessness and aloneness.  ‘We are in this together’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There and Listen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advice given by those suffering from depression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Them to Seek Help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may need to facilitate this as they may not be able to by themselves.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them Get Physically Active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helps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them Unconditionally 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may say things that hurt you but love them anyway</a:t>
            </a:r>
            <a:endParaRPr lang="en-US" sz="28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123" y="2667000"/>
            <a:ext cx="8395677" cy="38862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Peter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3:8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800" dirty="0" smtClean="0">
                <a:solidFill>
                  <a:schemeClr val="bg1"/>
                </a:solidFill>
              </a:rPr>
              <a:t>Finally</a:t>
            </a:r>
            <a:r>
              <a:rPr lang="en-US" sz="2800" dirty="0">
                <a:solidFill>
                  <a:schemeClr val="bg1"/>
                </a:solidFill>
              </a:rPr>
              <a:t>, all of you, be like-minded, be sympathetic, love one another, be compassionate and humble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001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Where Do We Go From Here? 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53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66"/>
            <a:ext cx="8395677" cy="4648134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www.wingofmadness.com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www.helphorizons.com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www.healingwell.com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www.samhsa.com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www.power2u.org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www.mhselfhelp.org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www.stigmanet.net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www.ifred.org 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www.christianhelpfordepression.org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05200" y="76109"/>
            <a:ext cx="5423877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Depression Resources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855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66"/>
            <a:ext cx="8395677" cy="4648134"/>
          </a:xfrm>
        </p:spPr>
        <p:txBody>
          <a:bodyPr>
            <a:noAutofit/>
          </a:bodyPr>
          <a:lstStyle/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Not Supposed to Feel Like This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Chris Williams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Depression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Sarah Collins and Jayne Haynes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Practical Workbook for the Depressed Christian 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Dr. John Lockley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Spiritual Depression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Arie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Elshout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Depression: Looking Up From the Stubborn Darkness 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Ed Welch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is for Depression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Michael Lawson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Depression: It’s Causes and Cure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D. Martyn Lloyd-Jones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Broken Minds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Steve and Robyn </a:t>
            </a:r>
            <a:r>
              <a:rPr lang="en-US" sz="2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Bloem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Get Depressed Too: Hope and Help for the Depressed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David Murray</a:t>
            </a:r>
          </a:p>
          <a:p>
            <a:pPr lvl="0"/>
            <a:r>
              <a:rPr lang="en-US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Darkness Will Not Life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John Piper</a:t>
            </a:r>
          </a:p>
          <a:p>
            <a:pPr lvl="0"/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05200" y="76109"/>
            <a:ext cx="5423877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Depression Resources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18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97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68873" cy="5160108"/>
          </a:xfrm>
          <a:prstGeom prst="rect">
            <a:avLst/>
          </a:prstGeom>
          <a:effectLst>
            <a:softEdge rad="228600"/>
          </a:effectLst>
        </p:spPr>
      </p:pic>
    </p:spTree>
    <p:extLst>
      <p:ext uri="{BB962C8B-B14F-4D97-AF65-F5344CB8AC3E}">
        <p14:creationId xmlns:p14="http://schemas.microsoft.com/office/powerpoint/2010/main" val="337898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73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afflicts 20% of the population of the United States.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 of Americans are taking antidepressant medication (twice as many women suffer from depression as do men).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congregation of around 200 about 50 will experience clinical depression at some point in their lives and at least 30 are taking antidepressant medication.  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IS A REALITY IN THE CHURCH </a:t>
            </a:r>
            <a:endParaRPr lang="en-US" sz="24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815899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Depression Part 1 - Stats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3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2618"/>
            <a:ext cx="8991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Depression?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</a:t>
            </a:r>
            <a:r>
              <a:rPr lang="en-US" sz="2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mood disorder that causes a persistent feeling of sadness and loss of interest. Also called major depressive disorder or clinical depression, it affects how you feel, think and behave and can lead to a variety of emotional and physical problems. You may have trouble doing normal day-to-day activities, and sometimes you may feel as if life isn't worth living.</a:t>
            </a:r>
            <a:r>
              <a:rPr lang="en-US" sz="2800" i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Clinic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33800" y="76109"/>
            <a:ext cx="5334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Depression Part 1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36612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2618"/>
            <a:ext cx="8991600" cy="5512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Causes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Genetic, Chemical, Environment – Social, Cognitive, Spiritual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of Depression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Persistent sad or anxious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mood, Anger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restlessness,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irritability, Sleeplessness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Appetite, Fatigue, Feeling hopeless or worthless, Thoughts of Suicide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Myths in the Church About Depress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spiritual enough, suck it up,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aking antidepressants  is a lack of faith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en-US" sz="28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en-US" sz="24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41970" y="76200"/>
            <a:ext cx="5539299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Depression Part 1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6345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2618"/>
            <a:ext cx="89916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Deal with Depression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Help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onto Truth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34:18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close to the brokenhearted and saves those who are crushed in spirit.</a:t>
            </a:r>
            <a:b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29:11-12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“For I know the plans I have for you,” declares the </a:t>
            </a:r>
            <a:r>
              <a:rPr lang="en-US" sz="2400" b="1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“plans to prosper you and not to harm you, plans to give you hope and a future.”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1401" y="76200"/>
            <a:ext cx="51816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Depression Part 1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3009900" y="2895600"/>
            <a:ext cx="31242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Hope!</a:t>
            </a:r>
            <a:endParaRPr lang="en-US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9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391400" cy="175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Depression – Week Two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Help</a:t>
            </a:r>
            <a:endParaRPr lang="en-US" sz="4000" b="1" dirty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64" y="1770744"/>
            <a:ext cx="8126672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9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66"/>
            <a:ext cx="8686801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bg1"/>
                </a:solidFill>
              </a:rPr>
              <a:t>Galatians 6:2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– Bear one another’s burdens, and thereby fulfill the law of Christ.</a:t>
            </a: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If we turn a blind eye to the believer struggling with depression we are failing to fulfill the law of Christ.</a:t>
            </a: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u="sng" dirty="0" smtClean="0">
                <a:solidFill>
                  <a:schemeClr val="bg1"/>
                </a:solidFill>
              </a:rPr>
              <a:t>1 John 3:17 </a:t>
            </a:r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But whoever has the world’s goods, and sees his brother in need and closes his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heart against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him, how does the love of God abide in him?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1401" y="76200"/>
            <a:ext cx="5334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Why We Must Help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64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66"/>
            <a:ext cx="8839200" cy="5334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Frustration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Depressed person not pulling their weight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Depressed person’s behavior can cause conflict which results in anger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Confusion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understand the limitations of the depressed person and what they can and can’t do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Denial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Pretend it really isn’t depression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if they will ever get better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we a cause or THE cause?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US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733800" cy="761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1401" y="76200"/>
            <a:ext cx="5334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Initial Response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86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700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Depression Part 1 - Stats</vt:lpstr>
      <vt:lpstr>Depression Part 1</vt:lpstr>
      <vt:lpstr>Depression Part 1</vt:lpstr>
      <vt:lpstr>Depression Part 1</vt:lpstr>
      <vt:lpstr>PowerPoint Presentation</vt:lpstr>
      <vt:lpstr>Why We Must Help</vt:lpstr>
      <vt:lpstr>The Initial Response</vt:lpstr>
      <vt:lpstr>How Can I Help?</vt:lpstr>
      <vt:lpstr>Testimony ‘Depression Sucks’ Koren Obispo</vt:lpstr>
      <vt:lpstr>How Can I Help?</vt:lpstr>
      <vt:lpstr>Testimony ‘A Depressing Little Essay’ Gilbert Head</vt:lpstr>
      <vt:lpstr>How Can I Help?</vt:lpstr>
      <vt:lpstr>Where Do We Go From Here? </vt:lpstr>
      <vt:lpstr>Depression Resources</vt:lpstr>
      <vt:lpstr>Depression Resources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rwilliams</cp:lastModifiedBy>
  <cp:revision>79</cp:revision>
  <dcterms:created xsi:type="dcterms:W3CDTF">2015-05-11T15:16:10Z</dcterms:created>
  <dcterms:modified xsi:type="dcterms:W3CDTF">2015-09-13T14:59:38Z</dcterms:modified>
</cp:coreProperties>
</file>