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2" r:id="rId5"/>
    <p:sldId id="266" r:id="rId6"/>
    <p:sldId id="268" r:id="rId7"/>
    <p:sldId id="267" r:id="rId8"/>
    <p:sldId id="264" r:id="rId9"/>
    <p:sldId id="269" r:id="rId10"/>
    <p:sldId id="270" r:id="rId11"/>
    <p:sldId id="271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A1A1"/>
    <a:srgbClr val="3E1716"/>
    <a:srgbClr val="501D1C"/>
    <a:srgbClr val="632523"/>
    <a:srgbClr val="A6846A"/>
    <a:srgbClr val="A3886D"/>
    <a:srgbClr val="7D664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46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3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0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1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7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6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2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17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A8B38-51CF-45FD-B050-8FEADF4C4FE6}" type="datetimeFigureOut">
              <a:rPr lang="en-US" smtClean="0"/>
              <a:t>5/16/2015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7FC1-535D-42AC-9CB1-A2F98EF7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3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78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8382000" cy="2514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Lyn Smith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Breaking Chains</a:t>
            </a:r>
            <a:endParaRPr lang="en-US" sz="4000" b="1" dirty="0" smtClean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71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Begin with God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a trusted counselor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Find someone who has walked the same road and connect with them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endParaRPr lang="en-US" sz="40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endParaRPr lang="en-US" sz="40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14350" indent="-514350">
              <a:lnSpc>
                <a:spcPct val="80000"/>
              </a:lnSpc>
              <a:spcBef>
                <a:spcPts val="1200"/>
              </a:spcBef>
              <a:buAutoNum type="arabicPeriod"/>
            </a:pPr>
            <a:endParaRPr lang="en-US" b="1" dirty="0" smtClean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4724400" cy="9640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43899" y="76200"/>
            <a:ext cx="4953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Let the Healing Begin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4113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97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364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you have never been divorced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your parents did not divorce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none of your siblings have divorced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endParaRPr lang="en-US" sz="4000" b="1" dirty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Please stand up</a:t>
            </a:r>
          </a:p>
        </p:txBody>
      </p:sp>
    </p:spTree>
    <p:extLst>
      <p:ext uri="{BB962C8B-B14F-4D97-AF65-F5344CB8AC3E}">
        <p14:creationId xmlns:p14="http://schemas.microsoft.com/office/powerpoint/2010/main" val="361139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820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address trials that are common to many Christians in a Biblical and practical way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Member Testimonies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Purpose:  Give hope to all of us that we can heal from those negative life events that the enemy desires to use to destroy us.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en-US" sz="4000" b="1" dirty="0" smtClean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4724400" cy="9640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0543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2484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45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Divorce- Week </a:t>
            </a:r>
            <a:r>
              <a:rPr lang="en-US" sz="45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45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Forgiveness</a:t>
            </a:r>
            <a:endParaRPr lang="en-US" sz="45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64" y="1770744"/>
            <a:ext cx="8126672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9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82000" cy="4876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Old Testament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Justifications for Divorce </a:t>
            </a: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Adultery</a:t>
            </a: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abuse, detestable </a:t>
            </a: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actions (Duet 24)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Testament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Matthew 19:3-8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36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“Hardness of your hearts”</a:t>
            </a:r>
            <a:br>
              <a:rPr lang="en-US" sz="36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600" b="1" dirty="0" smtClean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Malachi 2:16 </a:t>
            </a: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“For I hate divorce,” says the LORD, the God of Israel</a:t>
            </a:r>
            <a:r>
              <a:rPr lang="en-US" sz="4000" b="1" dirty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4000" b="1" dirty="0" smtClean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4724400" cy="9640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95800" y="316400"/>
            <a:ext cx="4572000" cy="84178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Divorce in the Bible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571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82000" cy="48768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hates divorce because it is the dissolution of the covenantal relationship that He created to most closely represent the relationship between Jesus and the Church.</a:t>
            </a:r>
            <a:endParaRPr lang="en-US" sz="4000" b="1" dirty="0" smtClean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4724400" cy="9640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95800" y="316400"/>
            <a:ext cx="4343400" cy="84178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Why God Hates Divorce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92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334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n-US" sz="39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Most people who divorce have to deal with </a:t>
            </a:r>
            <a:r>
              <a:rPr lang="en-US" sz="3900" b="1" dirty="0" err="1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unforgiveness</a:t>
            </a:r>
            <a:r>
              <a:rPr lang="en-US" sz="39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because they have experienced emotional and mental hurt from their spouse.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b="1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Colossians 3:13 </a:t>
            </a: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“…forgiving one another, just as the Lord forgave you.”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b="1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Matthew 18:21-22</a:t>
            </a:r>
            <a:r>
              <a:rPr lang="en-US" sz="4000" b="1" u="sng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How many times should you forgive?  Seventy times Seven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4000" b="1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Ephesians 4:23 </a:t>
            </a:r>
            <a:r>
              <a:rPr lang="en-US" sz="4000" b="1" dirty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 kind to one another, tender-hearted, forgiving each other, just as God in Christ also has forgiven you.</a:t>
            </a:r>
            <a:endParaRPr lang="en-US" sz="4000" b="1" dirty="0" smtClean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4724400" cy="9640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43899" y="76200"/>
            <a:ext cx="4953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Dealing with Unf</a:t>
            </a: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orgiveness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00699" y="2286000"/>
            <a:ext cx="5486400" cy="31700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Unforgiveness is choosing to stay trapped in a jail cell of bitterness, serving time for someone else’s crime.</a:t>
            </a:r>
            <a:r>
              <a:rPr lang="en-US" sz="4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sz="4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820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8382000" cy="2514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Rebecca Randall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Set Up for a Step Up</a:t>
            </a:r>
            <a:endParaRPr lang="en-US" sz="4000" b="1" dirty="0" smtClean="0">
              <a:solidFill>
                <a:srgbClr val="A1A1A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93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Divorce is rarely the fault of one person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en-US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you handled the conflict in the marriage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en-US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you dealt with sin in the marriage; both your spouse’s sin and your own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en-US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part did you play in the divorce?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Reasons: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Takes you out of the victim role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Char char="-"/>
            </a:pPr>
            <a:r>
              <a:rPr lang="en-US" sz="4000" b="1" dirty="0" smtClean="0">
                <a:solidFill>
                  <a:srgbClr val="A1A1A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Sheds the baggage from the divorce</a:t>
            </a:r>
            <a:endParaRPr lang="en-US" sz="4000" b="1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4724400" cy="9640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43899" y="76200"/>
            <a:ext cx="4953000" cy="10668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Taking Responsibility for Your Part</a:t>
            </a:r>
            <a:endParaRPr lang="en-US" sz="4200" b="1" dirty="0">
              <a:solidFill>
                <a:schemeClr val="bg1">
                  <a:lumMod val="85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22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Divorce in the Bible</vt:lpstr>
      <vt:lpstr>Why God Hates Divorce</vt:lpstr>
      <vt:lpstr>Dealing with Unforgiveness</vt:lpstr>
      <vt:lpstr>PowerPoint Presentation</vt:lpstr>
      <vt:lpstr>Taking Responsibility for Your Part</vt:lpstr>
      <vt:lpstr>PowerPoint Presentation</vt:lpstr>
      <vt:lpstr>Let the Healing Begin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Scott Wiens</cp:lastModifiedBy>
  <cp:revision>30</cp:revision>
  <dcterms:created xsi:type="dcterms:W3CDTF">2015-05-11T15:16:10Z</dcterms:created>
  <dcterms:modified xsi:type="dcterms:W3CDTF">2015-05-17T11:16:08Z</dcterms:modified>
</cp:coreProperties>
</file>