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62" r:id="rId3"/>
    <p:sldId id="285" r:id="rId4"/>
    <p:sldId id="272" r:id="rId5"/>
    <p:sldId id="275" r:id="rId6"/>
    <p:sldId id="276" r:id="rId7"/>
    <p:sldId id="282" r:id="rId8"/>
    <p:sldId id="277" r:id="rId9"/>
    <p:sldId id="280" r:id="rId10"/>
    <p:sldId id="279" r:id="rId11"/>
    <p:sldId id="278" r:id="rId12"/>
    <p:sldId id="264" r:id="rId13"/>
    <p:sldId id="286"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A1A1"/>
    <a:srgbClr val="3E1716"/>
    <a:srgbClr val="501D1C"/>
    <a:srgbClr val="632523"/>
    <a:srgbClr val="A6846A"/>
    <a:srgbClr val="A3886D"/>
    <a:srgbClr val="7D664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4" autoAdjust="0"/>
    <p:restoredTop sz="94684" autoAdjust="0"/>
  </p:normalViewPr>
  <p:slideViewPr>
    <p:cSldViewPr>
      <p:cViewPr varScale="1">
        <p:scale>
          <a:sx n="99" d="100"/>
          <a:sy n="99" d="100"/>
        </p:scale>
        <p:origin x="-96" y="-2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5A8B38-51CF-45FD-B050-8FEADF4C4FE6}"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1153646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A8B38-51CF-45FD-B050-8FEADF4C4FE6}"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1141362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A8B38-51CF-45FD-B050-8FEADF4C4FE6}"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947234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5A8B38-51CF-45FD-B050-8FEADF4C4FE6}"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153930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5A8B38-51CF-45FD-B050-8FEADF4C4FE6}" type="datetimeFigureOut">
              <a:rPr lang="en-US" smtClean="0"/>
              <a:t>5/24/2015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1113483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5A8B38-51CF-45FD-B050-8FEADF4C4FE6}" type="datetimeFigureOut">
              <a:rPr lang="en-US" smtClean="0"/>
              <a:t>5/24/2015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3579689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5A8B38-51CF-45FD-B050-8FEADF4C4FE6}" type="datetimeFigureOut">
              <a:rPr lang="en-US" smtClean="0"/>
              <a:t>5/24/2015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58017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5A8B38-51CF-45FD-B050-8FEADF4C4FE6}" type="datetimeFigureOut">
              <a:rPr lang="en-US" smtClean="0"/>
              <a:t>5/24/2015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202761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5A8B38-51CF-45FD-B050-8FEADF4C4FE6}" type="datetimeFigureOut">
              <a:rPr lang="en-US" smtClean="0"/>
              <a:t>5/24/2015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2010473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5A8B38-51CF-45FD-B050-8FEADF4C4FE6}" type="datetimeFigureOut">
              <a:rPr lang="en-US" smtClean="0"/>
              <a:t>5/24/2015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588465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5A8B38-51CF-45FD-B050-8FEADF4C4FE6}" type="datetimeFigureOut">
              <a:rPr lang="en-US" smtClean="0"/>
              <a:t>5/24/2015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C7FC1-535D-42AC-9CB1-A2F98EF702B3}" type="slidenum">
              <a:rPr lang="en-US" smtClean="0"/>
              <a:t>‹#›</a:t>
            </a:fld>
            <a:endParaRPr lang="en-US"/>
          </a:p>
        </p:txBody>
      </p:sp>
    </p:spTree>
    <p:extLst>
      <p:ext uri="{BB962C8B-B14F-4D97-AF65-F5344CB8AC3E}">
        <p14:creationId xmlns:p14="http://schemas.microsoft.com/office/powerpoint/2010/main" val="959424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E171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5A8B38-51CF-45FD-B050-8FEADF4C4FE6}" type="datetimeFigureOut">
              <a:rPr lang="en-US" smtClean="0"/>
              <a:t>5/24/2015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C7FC1-535D-42AC-9CB1-A2F98EF702B3}" type="slidenum">
              <a:rPr lang="en-US" smtClean="0"/>
              <a:t>‹#›</a:t>
            </a:fld>
            <a:endParaRPr lang="en-US"/>
          </a:p>
        </p:txBody>
      </p:sp>
    </p:spTree>
    <p:extLst>
      <p:ext uri="{BB962C8B-B14F-4D97-AF65-F5344CB8AC3E}">
        <p14:creationId xmlns:p14="http://schemas.microsoft.com/office/powerpoint/2010/main" val="1117230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901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316400"/>
            <a:ext cx="4648200" cy="841780"/>
          </a:xfrm>
        </p:spPr>
        <p:txBody>
          <a:bodyPr>
            <a:noAutofit/>
          </a:bodyPr>
          <a:lstStyle/>
          <a:p>
            <a:pPr>
              <a:lnSpc>
                <a:spcPct val="80000"/>
              </a:lnSpc>
            </a:pPr>
            <a:r>
              <a:rPr lang="en-US" sz="4000" b="1" dirty="0" smtClean="0">
                <a:solidFill>
                  <a:schemeClr val="bg1"/>
                </a:solidFill>
                <a:effectLst>
                  <a:outerShdw blurRad="50800" dist="50800" dir="5400000" algn="ctr" rotWithShape="0">
                    <a:schemeClr val="tx1"/>
                  </a:outerShdw>
                </a:effectLst>
              </a:rPr>
              <a:t>Modern day fatherless &amp; orphans</a:t>
            </a:r>
            <a:endParaRPr lang="en-US" sz="4000" b="1" dirty="0">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1371600"/>
            <a:ext cx="8229600" cy="5410200"/>
          </a:xfrm>
        </p:spPr>
        <p:txBody>
          <a:bodyPr>
            <a:noAutofit/>
          </a:bodyPr>
          <a:lstStyle/>
          <a:p>
            <a:pPr>
              <a:lnSpc>
                <a:spcPct val="85000"/>
              </a:lnSpc>
              <a:spcBef>
                <a:spcPts val="0"/>
              </a:spcBef>
              <a:spcAft>
                <a:spcPts val="1200"/>
              </a:spcAft>
              <a:buFont typeface="Wingdings" panose="05000000000000000000" pitchFamily="2" charset="2"/>
              <a:buChar char="§"/>
            </a:pPr>
            <a:r>
              <a:rPr lang="en-US" sz="3800" b="1" dirty="0" smtClean="0">
                <a:solidFill>
                  <a:srgbClr val="A1A1A1"/>
                </a:solidFill>
                <a:effectLst>
                  <a:outerShdw blurRad="38100" dist="38100" dir="2700000" algn="tl">
                    <a:srgbClr val="000000"/>
                  </a:outerShdw>
                </a:effectLst>
              </a:rPr>
              <a:t>Children </a:t>
            </a:r>
            <a:r>
              <a:rPr lang="en-US" sz="3800" b="1" dirty="0">
                <a:solidFill>
                  <a:srgbClr val="A1A1A1"/>
                </a:solidFill>
                <a:effectLst>
                  <a:outerShdw blurRad="38100" dist="38100" dir="2700000" algn="tl">
                    <a:srgbClr val="000000"/>
                  </a:outerShdw>
                </a:effectLst>
              </a:rPr>
              <a:t>of Divorce must be encouraged to go to God and ask that He would meet their physical, emotional and spiritual needs. </a:t>
            </a:r>
            <a:endParaRPr lang="en-US" sz="3800" b="1" dirty="0" smtClean="0">
              <a:solidFill>
                <a:srgbClr val="A1A1A1"/>
              </a:solidFill>
              <a:effectLst>
                <a:outerShdw blurRad="38100" dist="38100" dir="2700000" algn="tl">
                  <a:srgbClr val="000000"/>
                </a:outerShdw>
              </a:effectLst>
            </a:endParaRPr>
          </a:p>
          <a:p>
            <a:pPr marL="0" indent="0">
              <a:lnSpc>
                <a:spcPct val="85000"/>
              </a:lnSpc>
              <a:spcBef>
                <a:spcPts val="600"/>
              </a:spcBef>
              <a:buNone/>
            </a:pPr>
            <a:r>
              <a:rPr lang="en-US" sz="3800" b="1" u="sng" dirty="0" smtClean="0">
                <a:solidFill>
                  <a:schemeClr val="bg1"/>
                </a:solidFill>
                <a:effectLst>
                  <a:outerShdw blurRad="38100" dist="38100" dir="2700000" algn="tl">
                    <a:srgbClr val="000000"/>
                  </a:outerShdw>
                </a:effectLst>
              </a:rPr>
              <a:t>John 14:16-18</a:t>
            </a:r>
            <a:r>
              <a:rPr lang="en-US" sz="3800" b="1" dirty="0" smtClean="0">
                <a:solidFill>
                  <a:schemeClr val="bg1"/>
                </a:solidFill>
                <a:effectLst>
                  <a:outerShdw blurRad="38100" dist="38100" dir="2700000" algn="tl">
                    <a:srgbClr val="000000"/>
                  </a:outerShdw>
                </a:effectLst>
              </a:rPr>
              <a:t> </a:t>
            </a:r>
            <a:r>
              <a:rPr lang="en-US" sz="3800" b="1" baseline="30000" dirty="0" smtClean="0">
                <a:solidFill>
                  <a:srgbClr val="A1A1A1"/>
                </a:solidFill>
                <a:effectLst>
                  <a:outerShdw blurRad="38100" dist="38100" dir="2700000" algn="tl">
                    <a:srgbClr val="000000"/>
                  </a:outerShdw>
                </a:effectLst>
              </a:rPr>
              <a:t>16</a:t>
            </a:r>
            <a:r>
              <a:rPr lang="en-US" sz="3800" b="1" dirty="0" smtClean="0">
                <a:solidFill>
                  <a:srgbClr val="A1A1A1"/>
                </a:solidFill>
                <a:effectLst>
                  <a:outerShdw blurRad="38100" dist="38100" dir="2700000" algn="tl">
                    <a:srgbClr val="000000"/>
                  </a:outerShdw>
                </a:effectLst>
              </a:rPr>
              <a:t> </a:t>
            </a:r>
            <a:r>
              <a:rPr lang="en-US" sz="3800" b="1" dirty="0">
                <a:solidFill>
                  <a:srgbClr val="A1A1A1"/>
                </a:solidFill>
                <a:effectLst>
                  <a:outerShdw blurRad="38100" dist="38100" dir="2700000" algn="tl">
                    <a:srgbClr val="000000"/>
                  </a:outerShdw>
                </a:effectLst>
              </a:rPr>
              <a:t>And I will ask the Father, and he will give you another Counselor to be with you forever-- </a:t>
            </a:r>
            <a:r>
              <a:rPr lang="en-US" sz="3800" b="1" baseline="30000" dirty="0">
                <a:solidFill>
                  <a:srgbClr val="A1A1A1"/>
                </a:solidFill>
                <a:effectLst>
                  <a:outerShdw blurRad="38100" dist="38100" dir="2700000" algn="tl">
                    <a:srgbClr val="000000"/>
                  </a:outerShdw>
                </a:effectLst>
              </a:rPr>
              <a:t>17</a:t>
            </a:r>
            <a:r>
              <a:rPr lang="en-US" sz="3800" b="1" dirty="0">
                <a:solidFill>
                  <a:srgbClr val="A1A1A1"/>
                </a:solidFill>
                <a:effectLst>
                  <a:outerShdw blurRad="38100" dist="38100" dir="2700000" algn="tl">
                    <a:srgbClr val="000000"/>
                  </a:outerShdw>
                </a:effectLst>
              </a:rPr>
              <a:t> the Spirit of </a:t>
            </a:r>
            <a:r>
              <a:rPr lang="en-US" sz="3800" b="1" dirty="0" smtClean="0">
                <a:solidFill>
                  <a:srgbClr val="A1A1A1"/>
                </a:solidFill>
                <a:effectLst>
                  <a:outerShdw blurRad="38100" dist="38100" dir="2700000" algn="tl">
                    <a:srgbClr val="000000"/>
                  </a:outerShdw>
                </a:effectLst>
              </a:rPr>
              <a:t>truth… </a:t>
            </a:r>
            <a:r>
              <a:rPr lang="en-US" sz="3800" b="1" dirty="0" smtClean="0">
                <a:solidFill>
                  <a:schemeClr val="bg1"/>
                </a:solidFill>
                <a:effectLst>
                  <a:outerShdw blurRad="38100" dist="38100" dir="2700000" algn="tl">
                    <a:srgbClr val="000000"/>
                  </a:outerShdw>
                </a:effectLst>
              </a:rPr>
              <a:t>he </a:t>
            </a:r>
            <a:r>
              <a:rPr lang="en-US" sz="3800" b="1" dirty="0">
                <a:solidFill>
                  <a:schemeClr val="bg1"/>
                </a:solidFill>
                <a:effectLst>
                  <a:outerShdw blurRad="38100" dist="38100" dir="2700000" algn="tl">
                    <a:srgbClr val="000000"/>
                  </a:outerShdw>
                </a:effectLst>
              </a:rPr>
              <a:t>lives with you and will be in you. </a:t>
            </a:r>
            <a:r>
              <a:rPr lang="en-US" sz="3800" b="1" baseline="30000" dirty="0">
                <a:solidFill>
                  <a:schemeClr val="bg1"/>
                </a:solidFill>
                <a:effectLst>
                  <a:outerShdw blurRad="38100" dist="38100" dir="2700000" algn="tl">
                    <a:srgbClr val="000000"/>
                  </a:outerShdw>
                </a:effectLst>
              </a:rPr>
              <a:t>18</a:t>
            </a:r>
            <a:r>
              <a:rPr lang="en-US" sz="3800" b="1" dirty="0">
                <a:solidFill>
                  <a:schemeClr val="bg1"/>
                </a:solidFill>
                <a:effectLst>
                  <a:outerShdw blurRad="38100" dist="38100" dir="2700000" algn="tl">
                    <a:srgbClr val="000000"/>
                  </a:outerShdw>
                </a:effectLst>
              </a:rPr>
              <a:t> I will not leave you as orphans; I will come to you.</a:t>
            </a:r>
          </a:p>
          <a:p>
            <a:pPr marL="0" indent="0">
              <a:lnSpc>
                <a:spcPct val="90000"/>
              </a:lnSpc>
              <a:spcBef>
                <a:spcPts val="0"/>
              </a:spcBef>
              <a:buNone/>
            </a:pPr>
            <a:endParaRPr lang="en-US" sz="4000" b="1" dirty="0" smtClean="0">
              <a:solidFill>
                <a:schemeClr val="bg1"/>
              </a:solidFill>
              <a:effectLst>
                <a:outerShdw blurRad="38100" dist="38100" dir="2700000" algn="tl">
                  <a:srgbClr val="000000"/>
                </a:outerShdw>
              </a:effectLst>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83562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316400"/>
            <a:ext cx="4648200" cy="841780"/>
          </a:xfrm>
        </p:spPr>
        <p:txBody>
          <a:bodyPr>
            <a:noAutofit/>
          </a:bodyPr>
          <a:lstStyle/>
          <a:p>
            <a:pPr>
              <a:lnSpc>
                <a:spcPct val="80000"/>
              </a:lnSpc>
            </a:pPr>
            <a:r>
              <a:rPr lang="en-US" sz="4000" b="1" dirty="0" smtClean="0">
                <a:solidFill>
                  <a:schemeClr val="bg1"/>
                </a:solidFill>
                <a:effectLst>
                  <a:outerShdw blurRad="50800" dist="50800" dir="5400000" algn="ctr" rotWithShape="0">
                    <a:schemeClr val="tx1"/>
                  </a:outerShdw>
                </a:effectLst>
              </a:rPr>
              <a:t>Modern day fatherless &amp; orphans</a:t>
            </a:r>
            <a:endParaRPr lang="en-US" sz="4000" b="1" dirty="0">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1371600"/>
            <a:ext cx="8229600" cy="5410200"/>
          </a:xfrm>
        </p:spPr>
        <p:txBody>
          <a:bodyPr>
            <a:noAutofit/>
          </a:bodyPr>
          <a:lstStyle/>
          <a:p>
            <a:pPr marL="0" indent="0">
              <a:lnSpc>
                <a:spcPct val="90000"/>
              </a:lnSpc>
              <a:spcBef>
                <a:spcPts val="0"/>
              </a:spcBef>
              <a:spcAft>
                <a:spcPts val="600"/>
              </a:spcAft>
              <a:buNone/>
            </a:pPr>
            <a:r>
              <a:rPr lang="en-US" sz="3900" b="1" u="sng" dirty="0" smtClean="0">
                <a:solidFill>
                  <a:schemeClr val="bg1"/>
                </a:solidFill>
                <a:effectLst>
                  <a:outerShdw blurRad="38100" dist="38100" dir="2700000" algn="tl">
                    <a:srgbClr val="000000"/>
                  </a:outerShdw>
                </a:effectLst>
              </a:rPr>
              <a:t>Luke </a:t>
            </a:r>
            <a:r>
              <a:rPr lang="en-US" sz="3900" b="1" u="sng" dirty="0">
                <a:solidFill>
                  <a:schemeClr val="bg1"/>
                </a:solidFill>
                <a:effectLst>
                  <a:outerShdw blurRad="38100" dist="38100" dir="2700000" algn="tl">
                    <a:srgbClr val="000000"/>
                  </a:outerShdw>
                </a:effectLst>
              </a:rPr>
              <a:t>11:11-13</a:t>
            </a:r>
            <a:r>
              <a:rPr lang="en-US" sz="3900" b="1" dirty="0">
                <a:solidFill>
                  <a:schemeClr val="bg1"/>
                </a:solidFill>
                <a:effectLst>
                  <a:outerShdw blurRad="38100" dist="38100" dir="2700000" algn="tl">
                    <a:srgbClr val="000000"/>
                  </a:outerShdw>
                </a:effectLst>
              </a:rPr>
              <a:t> </a:t>
            </a:r>
            <a:endParaRPr lang="en-US" sz="3900" b="1" dirty="0" smtClean="0">
              <a:solidFill>
                <a:schemeClr val="bg1"/>
              </a:solidFill>
              <a:effectLst>
                <a:outerShdw blurRad="38100" dist="38100" dir="2700000" algn="tl">
                  <a:srgbClr val="000000"/>
                </a:outerShdw>
              </a:effectLst>
            </a:endParaRPr>
          </a:p>
          <a:p>
            <a:pPr marL="0" indent="0">
              <a:lnSpc>
                <a:spcPct val="90000"/>
              </a:lnSpc>
              <a:spcBef>
                <a:spcPts val="0"/>
              </a:spcBef>
              <a:spcAft>
                <a:spcPts val="600"/>
              </a:spcAft>
              <a:buNone/>
            </a:pPr>
            <a:r>
              <a:rPr lang="en-US" sz="3900" b="1" baseline="30000" dirty="0" smtClean="0">
                <a:solidFill>
                  <a:srgbClr val="A1A1A1"/>
                </a:solidFill>
                <a:effectLst>
                  <a:outerShdw blurRad="38100" dist="38100" dir="2700000" algn="tl">
                    <a:srgbClr val="000000"/>
                  </a:outerShdw>
                </a:effectLst>
              </a:rPr>
              <a:t>11</a:t>
            </a:r>
            <a:r>
              <a:rPr lang="en-US" sz="3900" b="1" dirty="0" smtClean="0">
                <a:solidFill>
                  <a:srgbClr val="A1A1A1"/>
                </a:solidFill>
                <a:effectLst>
                  <a:outerShdw blurRad="38100" dist="38100" dir="2700000" algn="tl">
                    <a:srgbClr val="000000"/>
                  </a:outerShdw>
                </a:effectLst>
              </a:rPr>
              <a:t> </a:t>
            </a:r>
            <a:r>
              <a:rPr lang="en-US" sz="3900" b="1" dirty="0">
                <a:solidFill>
                  <a:srgbClr val="A1A1A1"/>
                </a:solidFill>
                <a:effectLst>
                  <a:outerShdw blurRad="38100" dist="38100" dir="2700000" algn="tl">
                    <a:srgbClr val="000000"/>
                  </a:outerShdw>
                </a:effectLst>
              </a:rPr>
              <a:t>"Which of you fathers, if your son asks for a fish, will give him a snake instead? </a:t>
            </a:r>
            <a:r>
              <a:rPr lang="en-US" sz="3900" b="1" baseline="30000" dirty="0">
                <a:solidFill>
                  <a:srgbClr val="A1A1A1"/>
                </a:solidFill>
                <a:effectLst>
                  <a:outerShdw blurRad="38100" dist="38100" dir="2700000" algn="tl">
                    <a:srgbClr val="000000"/>
                  </a:outerShdw>
                </a:effectLst>
              </a:rPr>
              <a:t>12</a:t>
            </a:r>
            <a:r>
              <a:rPr lang="en-US" sz="3900" b="1" dirty="0">
                <a:solidFill>
                  <a:srgbClr val="A1A1A1"/>
                </a:solidFill>
                <a:effectLst>
                  <a:outerShdw blurRad="38100" dist="38100" dir="2700000" algn="tl">
                    <a:srgbClr val="000000"/>
                  </a:outerShdw>
                </a:effectLst>
              </a:rPr>
              <a:t> Or if he asks for an egg, will give him a scorpion? </a:t>
            </a:r>
            <a:r>
              <a:rPr lang="en-US" sz="3900" b="1" baseline="30000" dirty="0">
                <a:solidFill>
                  <a:srgbClr val="A1A1A1"/>
                </a:solidFill>
                <a:effectLst>
                  <a:outerShdw blurRad="38100" dist="38100" dir="2700000" algn="tl">
                    <a:srgbClr val="000000"/>
                  </a:outerShdw>
                </a:effectLst>
              </a:rPr>
              <a:t>13</a:t>
            </a:r>
            <a:r>
              <a:rPr lang="en-US" sz="3900" b="1" dirty="0">
                <a:solidFill>
                  <a:srgbClr val="A1A1A1"/>
                </a:solidFill>
                <a:effectLst>
                  <a:outerShdw blurRad="38100" dist="38100" dir="2700000" algn="tl">
                    <a:srgbClr val="000000"/>
                  </a:outerShdw>
                </a:effectLst>
              </a:rPr>
              <a:t> If you then, though you are evil, know how to give good gifts to your children, how much more will your Father in heaven give the Holy Spirit to those who ask him!"</a:t>
            </a:r>
            <a:endParaRPr lang="en-US" sz="3900" b="1" dirty="0" smtClean="0">
              <a:solidFill>
                <a:srgbClr val="A1A1A1"/>
              </a:solidFill>
              <a:effectLst>
                <a:outerShdw blurRad="38100" dist="38100" dir="2700000" algn="tl">
                  <a:srgbClr val="000000"/>
                </a:outerShdw>
              </a:effectLst>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85617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590800"/>
            <a:ext cx="9144000" cy="2514600"/>
          </a:xfrm>
        </p:spPr>
        <p:txBody>
          <a:bodyPr>
            <a:normAutofit/>
          </a:bodyPr>
          <a:lstStyle/>
          <a:p>
            <a:pPr marL="0" indent="0" algn="ctr">
              <a:lnSpc>
                <a:spcPct val="80000"/>
              </a:lnSpc>
              <a:spcBef>
                <a:spcPts val="1200"/>
              </a:spcBef>
              <a:buNone/>
            </a:pPr>
            <a:r>
              <a:rPr lang="en-US" sz="4500" b="1" dirty="0" err="1" smtClean="0">
                <a:solidFill>
                  <a:schemeClr val="bg1">
                    <a:lumMod val="85000"/>
                  </a:schemeClr>
                </a:solidFill>
                <a:effectLst>
                  <a:outerShdw blurRad="38100" dist="38100" dir="2700000" algn="tl">
                    <a:srgbClr val="000000"/>
                  </a:outerShdw>
                </a:effectLst>
              </a:rPr>
              <a:t>Hedie</a:t>
            </a:r>
            <a:r>
              <a:rPr lang="en-US" sz="4500" b="1" dirty="0" smtClean="0">
                <a:solidFill>
                  <a:schemeClr val="bg1">
                    <a:lumMod val="85000"/>
                  </a:schemeClr>
                </a:solidFill>
                <a:effectLst>
                  <a:outerShdw blurRad="38100" dist="38100" dir="2700000" algn="tl">
                    <a:srgbClr val="000000"/>
                  </a:outerShdw>
                </a:effectLst>
              </a:rPr>
              <a:t> </a:t>
            </a:r>
            <a:r>
              <a:rPr lang="en-US" sz="4500" b="1" dirty="0" err="1" smtClean="0">
                <a:solidFill>
                  <a:schemeClr val="bg1">
                    <a:lumMod val="85000"/>
                  </a:schemeClr>
                </a:solidFill>
                <a:effectLst>
                  <a:outerShdw blurRad="38100" dist="38100" dir="2700000" algn="tl">
                    <a:srgbClr val="000000"/>
                  </a:outerShdw>
                </a:effectLst>
              </a:rPr>
              <a:t>Wiens</a:t>
            </a:r>
            <a:endParaRPr lang="en-US" sz="4500" b="1" dirty="0" smtClean="0">
              <a:solidFill>
                <a:schemeClr val="bg1">
                  <a:lumMod val="85000"/>
                </a:schemeClr>
              </a:solidFill>
              <a:effectLst>
                <a:outerShdw blurRad="38100" dist="38100" dir="2700000" algn="tl">
                  <a:srgbClr val="000000"/>
                </a:outerShdw>
              </a:effectLst>
            </a:endParaRPr>
          </a:p>
          <a:p>
            <a:pPr marL="0" indent="0" algn="ctr">
              <a:lnSpc>
                <a:spcPct val="80000"/>
              </a:lnSpc>
              <a:spcBef>
                <a:spcPts val="1200"/>
              </a:spcBef>
              <a:buNone/>
            </a:pPr>
            <a:r>
              <a:rPr lang="en-US" sz="4500" b="1" dirty="0" smtClean="0">
                <a:solidFill>
                  <a:srgbClr val="A1A1A1"/>
                </a:solidFill>
                <a:effectLst>
                  <a:outerShdw blurRad="38100" dist="38100" dir="2700000" algn="tl">
                    <a:srgbClr val="000000"/>
                  </a:outerShdw>
                </a:effectLst>
              </a:rPr>
              <a:t>Wheat Among the Tares</a:t>
            </a:r>
          </a:p>
        </p:txBody>
      </p:sp>
    </p:spTree>
    <p:extLst>
      <p:ext uri="{BB962C8B-B14F-4D97-AF65-F5344CB8AC3E}">
        <p14:creationId xmlns:p14="http://schemas.microsoft.com/office/powerpoint/2010/main" val="390593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0600" y="1524000"/>
            <a:ext cx="4191000" cy="4525963"/>
          </a:xfrm>
        </p:spPr>
        <p:txBody>
          <a:bodyPr>
            <a:noAutofit/>
          </a:bodyPr>
          <a:lstStyle/>
          <a:p>
            <a:pPr>
              <a:lnSpc>
                <a:spcPct val="90000"/>
              </a:lnSpc>
              <a:spcBef>
                <a:spcPts val="0"/>
              </a:spcBef>
              <a:spcAft>
                <a:spcPts val="600"/>
              </a:spcAft>
              <a:buFont typeface="Courier New" panose="02070309020205020404" pitchFamily="49" charset="0"/>
              <a:buChar char="o"/>
            </a:pPr>
            <a:r>
              <a:rPr lang="en-US" sz="3900" b="1" dirty="0" smtClean="0">
                <a:solidFill>
                  <a:schemeClr val="bg1"/>
                </a:solidFill>
                <a:effectLst>
                  <a:outerShdw blurRad="38100" dist="38100" dir="2700000" algn="tl">
                    <a:srgbClr val="000000"/>
                  </a:outerShdw>
                </a:effectLst>
              </a:rPr>
              <a:t> Not an easy out!</a:t>
            </a:r>
          </a:p>
          <a:p>
            <a:pPr>
              <a:lnSpc>
                <a:spcPct val="90000"/>
              </a:lnSpc>
              <a:spcBef>
                <a:spcPts val="0"/>
              </a:spcBef>
              <a:spcAft>
                <a:spcPts val="600"/>
              </a:spcAft>
              <a:buFont typeface="Courier New" panose="02070309020205020404" pitchFamily="49" charset="0"/>
              <a:buChar char="o"/>
            </a:pPr>
            <a:r>
              <a:rPr lang="en-US" sz="3900" b="1" dirty="0" smtClean="0">
                <a:solidFill>
                  <a:schemeClr val="bg1"/>
                </a:solidFill>
                <a:effectLst>
                  <a:outerShdw blurRad="38100" dist="38100" dir="2700000" algn="tl">
                    <a:srgbClr val="000000"/>
                  </a:outerShdw>
                </a:effectLst>
              </a:rPr>
              <a:t> Seek </a:t>
            </a:r>
            <a:r>
              <a:rPr lang="en-US" sz="3900" b="1" dirty="0">
                <a:solidFill>
                  <a:schemeClr val="bg1"/>
                </a:solidFill>
                <a:effectLst>
                  <a:outerShdw blurRad="38100" dist="38100" dir="2700000" algn="tl">
                    <a:srgbClr val="000000"/>
                  </a:outerShdw>
                </a:effectLst>
              </a:rPr>
              <a:t>counsel</a:t>
            </a:r>
            <a:endParaRPr lang="en-US" sz="3900" b="1" dirty="0">
              <a:solidFill>
                <a:srgbClr val="A1A1A1"/>
              </a:solidFill>
              <a:effectLst>
                <a:outerShdw blurRad="38100" dist="38100" dir="2700000" algn="tl">
                  <a:srgbClr val="000000"/>
                </a:outerShdw>
              </a:effectLst>
            </a:endParaRPr>
          </a:p>
          <a:p>
            <a:pPr>
              <a:lnSpc>
                <a:spcPct val="90000"/>
              </a:lnSpc>
              <a:spcBef>
                <a:spcPts val="0"/>
              </a:spcBef>
              <a:spcAft>
                <a:spcPts val="600"/>
              </a:spcAft>
              <a:buFont typeface="Courier New" panose="02070309020205020404" pitchFamily="49" charset="0"/>
              <a:buChar char="o"/>
            </a:pPr>
            <a:r>
              <a:rPr lang="en-US" sz="3900" b="1" dirty="0" smtClean="0">
                <a:solidFill>
                  <a:schemeClr val="bg1"/>
                </a:solidFill>
                <a:effectLst>
                  <a:outerShdw blurRad="38100" dist="38100" dir="2700000" algn="tl">
                    <a:srgbClr val="000000"/>
                  </a:outerShdw>
                </a:effectLst>
              </a:rPr>
              <a:t> Seek God’s face</a:t>
            </a:r>
          </a:p>
        </p:txBody>
      </p:sp>
      <p:sp>
        <p:nvSpPr>
          <p:cNvPr id="5" name="Content Placeholder 4"/>
          <p:cNvSpPr>
            <a:spLocks noGrp="1"/>
          </p:cNvSpPr>
          <p:nvPr>
            <p:ph sz="half" idx="2"/>
          </p:nvPr>
        </p:nvSpPr>
        <p:spPr>
          <a:xfrm>
            <a:off x="228600" y="1295401"/>
            <a:ext cx="4419600" cy="5486400"/>
          </a:xfrm>
        </p:spPr>
        <p:txBody>
          <a:bodyPr>
            <a:noAutofit/>
          </a:bodyPr>
          <a:lstStyle/>
          <a:p>
            <a:pPr marL="0" indent="0" algn="r">
              <a:lnSpc>
                <a:spcPct val="85000"/>
              </a:lnSpc>
              <a:spcBef>
                <a:spcPts val="600"/>
              </a:spcBef>
              <a:buNone/>
            </a:pPr>
            <a:r>
              <a:rPr lang="en-US" sz="3200" b="1" u="sng" dirty="0">
                <a:solidFill>
                  <a:srgbClr val="A1A1A1"/>
                </a:solidFill>
                <a:effectLst>
                  <a:outerShdw blurRad="38100" dist="38100" dir="2700000" algn="tl">
                    <a:srgbClr val="000000"/>
                  </a:outerShdw>
                </a:effectLst>
              </a:rPr>
              <a:t>Malachi </a:t>
            </a:r>
            <a:r>
              <a:rPr lang="en-US" sz="3200" b="1" u="sng" dirty="0" smtClean="0">
                <a:solidFill>
                  <a:srgbClr val="A1A1A1"/>
                </a:solidFill>
                <a:effectLst>
                  <a:outerShdw blurRad="38100" dist="38100" dir="2700000" algn="tl">
                    <a:srgbClr val="000000"/>
                  </a:outerShdw>
                </a:effectLst>
              </a:rPr>
              <a:t>2:15-16</a:t>
            </a:r>
            <a:r>
              <a:rPr lang="en-US" sz="3200" b="1" dirty="0" smtClean="0">
                <a:solidFill>
                  <a:srgbClr val="A1A1A1"/>
                </a:solidFill>
                <a:effectLst>
                  <a:outerShdw blurRad="38100" dist="38100" dir="2700000" algn="tl">
                    <a:srgbClr val="000000"/>
                  </a:outerShdw>
                </a:effectLst>
              </a:rPr>
              <a:t> </a:t>
            </a:r>
            <a:r>
              <a:rPr lang="en-US" sz="2200" b="1" dirty="0" smtClean="0">
                <a:solidFill>
                  <a:srgbClr val="A1A1A1"/>
                </a:solidFill>
                <a:effectLst>
                  <a:outerShdw blurRad="38100" dist="38100" dir="2700000" algn="tl">
                    <a:srgbClr val="000000"/>
                  </a:outerShdw>
                </a:effectLst>
              </a:rPr>
              <a:t>NLT</a:t>
            </a:r>
          </a:p>
          <a:p>
            <a:pPr marL="0" indent="0" algn="r">
              <a:lnSpc>
                <a:spcPct val="85000"/>
              </a:lnSpc>
              <a:spcBef>
                <a:spcPts val="600"/>
              </a:spcBef>
              <a:buNone/>
            </a:pPr>
            <a:r>
              <a:rPr lang="en-US" sz="3200" b="1" dirty="0" smtClean="0">
                <a:solidFill>
                  <a:srgbClr val="A1A1A1"/>
                </a:solidFill>
                <a:effectLst>
                  <a:outerShdw blurRad="38100" dist="38100" dir="2700000" algn="tl">
                    <a:srgbClr val="000000"/>
                  </a:outerShdw>
                </a:effectLst>
              </a:rPr>
              <a:t>And </a:t>
            </a:r>
            <a:r>
              <a:rPr lang="en-US" sz="3200" b="1" dirty="0">
                <a:solidFill>
                  <a:srgbClr val="A1A1A1"/>
                </a:solidFill>
                <a:effectLst>
                  <a:outerShdw blurRad="38100" dist="38100" dir="2700000" algn="tl">
                    <a:srgbClr val="000000"/>
                  </a:outerShdw>
                </a:effectLst>
              </a:rPr>
              <a:t>what does he want? Godly children from your union. </a:t>
            </a:r>
            <a:r>
              <a:rPr lang="en-US" sz="3200" b="1" dirty="0">
                <a:solidFill>
                  <a:schemeClr val="bg1"/>
                </a:solidFill>
                <a:effectLst>
                  <a:outerShdw blurRad="38100" dist="38100" dir="2700000" algn="tl">
                    <a:srgbClr val="000000"/>
                  </a:outerShdw>
                </a:effectLst>
              </a:rPr>
              <a:t>So guard your heart</a:t>
            </a:r>
            <a:r>
              <a:rPr lang="en-US" sz="3200" b="1" dirty="0">
                <a:solidFill>
                  <a:srgbClr val="A1A1A1"/>
                </a:solidFill>
                <a:effectLst>
                  <a:outerShdw blurRad="38100" dist="38100" dir="2700000" algn="tl">
                    <a:srgbClr val="000000"/>
                  </a:outerShdw>
                </a:effectLst>
              </a:rPr>
              <a:t>; remain loyal to the wife of your youth. </a:t>
            </a:r>
            <a:r>
              <a:rPr lang="en-US" sz="3200" b="1" dirty="0" smtClean="0">
                <a:solidFill>
                  <a:srgbClr val="A1A1A1"/>
                </a:solidFill>
                <a:effectLst>
                  <a:outerShdw blurRad="38100" dist="38100" dir="2700000" algn="tl">
                    <a:srgbClr val="000000"/>
                  </a:outerShdw>
                </a:effectLst>
              </a:rPr>
              <a:t>“For </a:t>
            </a:r>
            <a:r>
              <a:rPr lang="en-US" sz="3200" b="1" dirty="0">
                <a:solidFill>
                  <a:srgbClr val="A1A1A1"/>
                </a:solidFill>
                <a:effectLst>
                  <a:outerShdw blurRad="38100" dist="38100" dir="2700000" algn="tl">
                    <a:srgbClr val="000000"/>
                  </a:outerShdw>
                </a:effectLst>
              </a:rPr>
              <a:t>I hate divorce!” says the Lord, the God of Israel. “To divorce your wife is to overwhelm her with </a:t>
            </a:r>
            <a:r>
              <a:rPr lang="en-US" sz="3200" b="1" dirty="0" smtClean="0">
                <a:solidFill>
                  <a:srgbClr val="A1A1A1"/>
                </a:solidFill>
                <a:effectLst>
                  <a:outerShdw blurRad="38100" dist="38100" dir="2700000" algn="tl">
                    <a:srgbClr val="000000"/>
                  </a:outerShdw>
                </a:effectLst>
              </a:rPr>
              <a:t>cruelty,” </a:t>
            </a:r>
            <a:r>
              <a:rPr lang="en-US" sz="3200" b="1" dirty="0">
                <a:solidFill>
                  <a:srgbClr val="A1A1A1"/>
                </a:solidFill>
                <a:effectLst>
                  <a:outerShdw blurRad="38100" dist="38100" dir="2700000" algn="tl">
                    <a:srgbClr val="000000"/>
                  </a:outerShdw>
                </a:effectLst>
              </a:rPr>
              <a:t>says the Lord of Heaven’s Armies.</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itle 1"/>
          <p:cNvSpPr>
            <a:spLocks noGrp="1"/>
          </p:cNvSpPr>
          <p:nvPr>
            <p:ph type="title"/>
          </p:nvPr>
        </p:nvSpPr>
        <p:spPr>
          <a:xfrm>
            <a:off x="4419600" y="316400"/>
            <a:ext cx="4648200" cy="841780"/>
          </a:xfrm>
        </p:spPr>
        <p:txBody>
          <a:bodyPr>
            <a:noAutofit/>
          </a:bodyPr>
          <a:lstStyle/>
          <a:p>
            <a:pPr>
              <a:lnSpc>
                <a:spcPct val="80000"/>
              </a:lnSpc>
            </a:pPr>
            <a:r>
              <a:rPr lang="en-US" sz="4000" b="1" dirty="0" smtClean="0">
                <a:solidFill>
                  <a:schemeClr val="bg1"/>
                </a:solidFill>
                <a:effectLst>
                  <a:outerShdw blurRad="50800" dist="50800" dir="5400000" algn="ctr" rotWithShape="0">
                    <a:schemeClr val="tx1"/>
                  </a:outerShdw>
                </a:effectLst>
              </a:rPr>
              <a:t>Respond</a:t>
            </a:r>
            <a:endParaRPr lang="en-US" sz="4000" b="1" dirty="0">
              <a:solidFill>
                <a:schemeClr val="bg1"/>
              </a:solidFill>
              <a:effectLst>
                <a:outerShdw blurRad="50800" dist="50800" dir="5400000" algn="ctr" rotWithShape="0">
                  <a:schemeClr val="tx1"/>
                </a:outerShdw>
              </a:effectLst>
            </a:endParaRPr>
          </a:p>
        </p:txBody>
      </p:sp>
    </p:spTree>
    <p:extLst>
      <p:ext uri="{BB962C8B-B14F-4D97-AF65-F5344CB8AC3E}">
        <p14:creationId xmlns:p14="http://schemas.microsoft.com/office/powerpoint/2010/main" val="237195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886200"/>
            <a:ext cx="6248400" cy="1752600"/>
          </a:xfrm>
        </p:spPr>
        <p:txBody>
          <a:bodyPr>
            <a:normAutofit/>
          </a:bodyPr>
          <a:lstStyle/>
          <a:p>
            <a:pPr>
              <a:lnSpc>
                <a:spcPct val="80000"/>
              </a:lnSpc>
              <a:spcBef>
                <a:spcPts val="0"/>
              </a:spcBef>
            </a:pPr>
            <a:r>
              <a:rPr lang="en-US" sz="4500" b="1" dirty="0" smtClean="0">
                <a:solidFill>
                  <a:schemeClr val="bg1"/>
                </a:solidFill>
                <a:effectLst>
                  <a:outerShdw blurRad="38100" dist="38100" dir="2700000" algn="tl">
                    <a:srgbClr val="000000"/>
                  </a:outerShdw>
                </a:effectLst>
              </a:rPr>
              <a:t>Divorce - Week Two</a:t>
            </a:r>
          </a:p>
          <a:p>
            <a:pPr>
              <a:lnSpc>
                <a:spcPct val="80000"/>
              </a:lnSpc>
              <a:spcBef>
                <a:spcPts val="0"/>
              </a:spcBef>
            </a:pPr>
            <a:r>
              <a:rPr lang="en-US" sz="4500" b="1" dirty="0" smtClean="0">
                <a:solidFill>
                  <a:schemeClr val="bg1">
                    <a:lumMod val="85000"/>
                  </a:schemeClr>
                </a:solidFill>
                <a:effectLst>
                  <a:outerShdw blurRad="38100" dist="38100" dir="2700000" algn="tl">
                    <a:srgbClr val="000000"/>
                  </a:outerShdw>
                </a:effectLst>
              </a:rPr>
              <a:t>Parents &amp; Children</a:t>
            </a:r>
            <a:endParaRPr lang="en-US" sz="4500" b="1" dirty="0">
              <a:solidFill>
                <a:schemeClr val="bg1">
                  <a:lumMod val="85000"/>
                </a:schemeClr>
              </a:solidFill>
              <a:effectLst>
                <a:outerShdw blurRad="38100" dist="38100" dir="2700000" algn="tl">
                  <a:srgbClr val="000000"/>
                </a:outerShdw>
              </a:effectLst>
            </a:endParaRP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508664" y="1770744"/>
            <a:ext cx="8126672" cy="1658256"/>
          </a:xfrm>
          <a:prstGeom prst="rect">
            <a:avLst/>
          </a:prstGeom>
        </p:spPr>
      </p:pic>
    </p:spTree>
    <p:extLst>
      <p:ext uri="{BB962C8B-B14F-4D97-AF65-F5344CB8AC3E}">
        <p14:creationId xmlns:p14="http://schemas.microsoft.com/office/powerpoint/2010/main" val="74289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Hope Float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31156"/>
            <a:ext cx="9144000" cy="4972050"/>
          </a:xfrm>
          <a:prstGeom prst="rect">
            <a:avLst/>
          </a:prstGeom>
        </p:spPr>
      </p:pic>
    </p:spTree>
    <p:extLst>
      <p:ext uri="{BB962C8B-B14F-4D97-AF65-F5344CB8AC3E}">
        <p14:creationId xmlns:p14="http://schemas.microsoft.com/office/powerpoint/2010/main" val="300551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316400"/>
            <a:ext cx="4495800" cy="841780"/>
          </a:xfrm>
        </p:spPr>
        <p:txBody>
          <a:bodyPr>
            <a:noAutofit/>
          </a:bodyPr>
          <a:lstStyle/>
          <a:p>
            <a:pPr>
              <a:lnSpc>
                <a:spcPct val="80000"/>
              </a:lnSpc>
            </a:pPr>
            <a:r>
              <a:rPr lang="en-US" sz="4200" b="1" dirty="0" smtClean="0">
                <a:solidFill>
                  <a:srgbClr val="A1A1A1"/>
                </a:solidFill>
                <a:effectLst>
                  <a:outerShdw blurRad="50800" dist="50800" dir="5400000" algn="ctr" rotWithShape="0">
                    <a:schemeClr val="tx1"/>
                  </a:outerShdw>
                </a:effectLst>
              </a:rPr>
              <a:t>Malachi 2:13-16 </a:t>
            </a:r>
            <a:r>
              <a:rPr lang="en-US" sz="3000" b="1" dirty="0" smtClean="0">
                <a:solidFill>
                  <a:srgbClr val="A1A1A1"/>
                </a:solidFill>
                <a:effectLst>
                  <a:outerShdw blurRad="50800" dist="50800" dir="5400000" algn="ctr" rotWithShape="0">
                    <a:schemeClr val="tx1"/>
                  </a:outerShdw>
                </a:effectLst>
              </a:rPr>
              <a:t>NLT</a:t>
            </a:r>
            <a:endParaRPr lang="en-US" sz="3000" b="1" dirty="0">
              <a:solidFill>
                <a:srgbClr val="A1A1A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1295400"/>
            <a:ext cx="8458200" cy="5562600"/>
          </a:xfrm>
        </p:spPr>
        <p:txBody>
          <a:bodyPr>
            <a:noAutofit/>
          </a:bodyPr>
          <a:lstStyle/>
          <a:p>
            <a:pPr marL="0" indent="0">
              <a:lnSpc>
                <a:spcPct val="80000"/>
              </a:lnSpc>
              <a:spcBef>
                <a:spcPts val="0"/>
              </a:spcBef>
              <a:buNone/>
            </a:pPr>
            <a:r>
              <a:rPr lang="en-US" sz="3650" b="1" baseline="30000" dirty="0" smtClean="0">
                <a:solidFill>
                  <a:srgbClr val="A1A1A1"/>
                </a:solidFill>
                <a:effectLst>
                  <a:outerShdw blurRad="38100" dist="38100" dir="2700000" algn="tl">
                    <a:srgbClr val="000000"/>
                  </a:outerShdw>
                </a:effectLst>
              </a:rPr>
              <a:t>13</a:t>
            </a:r>
            <a:r>
              <a:rPr lang="en-US" sz="3650" b="1" dirty="0" smtClean="0">
                <a:solidFill>
                  <a:srgbClr val="A1A1A1"/>
                </a:solidFill>
                <a:effectLst>
                  <a:outerShdw blurRad="38100" dist="38100" dir="2700000" algn="tl">
                    <a:srgbClr val="000000"/>
                  </a:outerShdw>
                </a:effectLst>
              </a:rPr>
              <a:t> </a:t>
            </a:r>
            <a:r>
              <a:rPr lang="en-US" sz="3650" b="1" dirty="0">
                <a:solidFill>
                  <a:srgbClr val="A1A1A1"/>
                </a:solidFill>
                <a:effectLst>
                  <a:outerShdw blurRad="38100" dist="38100" dir="2700000" algn="tl">
                    <a:srgbClr val="000000"/>
                  </a:outerShdw>
                </a:effectLst>
              </a:rPr>
              <a:t>Here is another thing you do. You cover the Lord’s altar with tears, weeping and groaning because he pays no attention to your offerings and doesn’t accept them with pleasure. </a:t>
            </a:r>
            <a:r>
              <a:rPr lang="en-US" sz="3650" b="1" baseline="30000" dirty="0">
                <a:solidFill>
                  <a:srgbClr val="A1A1A1"/>
                </a:solidFill>
                <a:effectLst>
                  <a:outerShdw blurRad="38100" dist="38100" dir="2700000" algn="tl">
                    <a:srgbClr val="000000"/>
                  </a:outerShdw>
                </a:effectLst>
              </a:rPr>
              <a:t>14</a:t>
            </a:r>
            <a:r>
              <a:rPr lang="en-US" sz="3650" b="1" dirty="0">
                <a:solidFill>
                  <a:srgbClr val="A1A1A1"/>
                </a:solidFill>
                <a:effectLst>
                  <a:outerShdw blurRad="38100" dist="38100" dir="2700000" algn="tl">
                    <a:srgbClr val="000000"/>
                  </a:outerShdw>
                </a:effectLst>
              </a:rPr>
              <a:t> You cry out, “Why doesn’t the Lord accept my worship?” I’ll tell you why! Because the Lord witnessed the vows you and your wife made when you were young. But you have been unfaithful to her, though she remained your faithful partner, the wife of your marriage vows.</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25719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5800" y="316400"/>
            <a:ext cx="4495800" cy="841780"/>
          </a:xfrm>
        </p:spPr>
        <p:txBody>
          <a:bodyPr>
            <a:noAutofit/>
          </a:bodyPr>
          <a:lstStyle/>
          <a:p>
            <a:pPr>
              <a:lnSpc>
                <a:spcPct val="80000"/>
              </a:lnSpc>
            </a:pPr>
            <a:r>
              <a:rPr lang="en-US" sz="4200" b="1" dirty="0" smtClean="0">
                <a:solidFill>
                  <a:srgbClr val="A1A1A1"/>
                </a:solidFill>
                <a:effectLst>
                  <a:outerShdw blurRad="50800" dist="50800" dir="5400000" algn="ctr" rotWithShape="0">
                    <a:schemeClr val="tx1"/>
                  </a:outerShdw>
                </a:effectLst>
              </a:rPr>
              <a:t>Malachi 2:13-16 </a:t>
            </a:r>
            <a:r>
              <a:rPr lang="en-US" sz="3000" b="1" dirty="0" smtClean="0">
                <a:solidFill>
                  <a:srgbClr val="A1A1A1"/>
                </a:solidFill>
                <a:effectLst>
                  <a:outerShdw blurRad="50800" dist="50800" dir="5400000" algn="ctr" rotWithShape="0">
                    <a:schemeClr val="tx1"/>
                  </a:outerShdw>
                </a:effectLst>
              </a:rPr>
              <a:t>NLT</a:t>
            </a:r>
            <a:endParaRPr lang="en-US" sz="3000" b="1" dirty="0">
              <a:solidFill>
                <a:srgbClr val="A1A1A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1295400"/>
            <a:ext cx="8229600" cy="5486400"/>
          </a:xfrm>
        </p:spPr>
        <p:txBody>
          <a:bodyPr>
            <a:noAutofit/>
          </a:bodyPr>
          <a:lstStyle/>
          <a:p>
            <a:pPr marL="0" indent="0">
              <a:lnSpc>
                <a:spcPct val="80000"/>
              </a:lnSpc>
              <a:spcBef>
                <a:spcPts val="0"/>
              </a:spcBef>
              <a:buNone/>
            </a:pPr>
            <a:r>
              <a:rPr lang="en-US" sz="3900" b="1" baseline="30000" dirty="0" smtClean="0">
                <a:solidFill>
                  <a:srgbClr val="A1A1A1"/>
                </a:solidFill>
                <a:effectLst>
                  <a:outerShdw blurRad="38100" dist="38100" dir="2700000" algn="tl">
                    <a:srgbClr val="000000"/>
                  </a:outerShdw>
                </a:effectLst>
              </a:rPr>
              <a:t>15</a:t>
            </a:r>
            <a:r>
              <a:rPr lang="en-US" sz="3900" b="1" dirty="0" smtClean="0">
                <a:solidFill>
                  <a:srgbClr val="A1A1A1"/>
                </a:solidFill>
                <a:effectLst>
                  <a:outerShdw blurRad="38100" dist="38100" dir="2700000" algn="tl">
                    <a:srgbClr val="000000"/>
                  </a:outerShdw>
                </a:effectLst>
              </a:rPr>
              <a:t> </a:t>
            </a:r>
            <a:r>
              <a:rPr lang="en-US" sz="3900" b="1" dirty="0">
                <a:solidFill>
                  <a:srgbClr val="A1A1A1"/>
                </a:solidFill>
                <a:effectLst>
                  <a:outerShdw blurRad="38100" dist="38100" dir="2700000" algn="tl">
                    <a:srgbClr val="000000"/>
                  </a:outerShdw>
                </a:effectLst>
              </a:rPr>
              <a:t>Didn’t the Lord make you one with your wife? In body and spirit you are </a:t>
            </a:r>
            <a:r>
              <a:rPr lang="en-US" sz="3900" b="1" dirty="0" smtClean="0">
                <a:solidFill>
                  <a:srgbClr val="A1A1A1"/>
                </a:solidFill>
                <a:effectLst>
                  <a:outerShdw blurRad="38100" dist="38100" dir="2700000" algn="tl">
                    <a:srgbClr val="000000"/>
                  </a:outerShdw>
                </a:effectLst>
              </a:rPr>
              <a:t>his. </a:t>
            </a:r>
            <a:r>
              <a:rPr lang="en-US" sz="3900" b="1" dirty="0" smtClean="0">
                <a:solidFill>
                  <a:schemeClr val="bg1"/>
                </a:solidFill>
                <a:effectLst>
                  <a:outerShdw blurRad="38100" dist="38100" dir="2700000" algn="tl">
                    <a:srgbClr val="000000"/>
                  </a:outerShdw>
                </a:effectLst>
              </a:rPr>
              <a:t>And </a:t>
            </a:r>
            <a:r>
              <a:rPr lang="en-US" sz="3900" b="1" dirty="0">
                <a:solidFill>
                  <a:schemeClr val="bg1"/>
                </a:solidFill>
                <a:effectLst>
                  <a:outerShdw blurRad="38100" dist="38100" dir="2700000" algn="tl">
                    <a:srgbClr val="000000"/>
                  </a:outerShdw>
                </a:effectLst>
              </a:rPr>
              <a:t>what does he want? Godly children from your union. So guard your heart; remain loyal to the wife of your youth. </a:t>
            </a:r>
            <a:r>
              <a:rPr lang="en-US" sz="3900" b="1" baseline="30000" dirty="0">
                <a:solidFill>
                  <a:srgbClr val="A1A1A1"/>
                </a:solidFill>
                <a:effectLst>
                  <a:outerShdw blurRad="38100" dist="38100" dir="2700000" algn="tl">
                    <a:srgbClr val="000000"/>
                  </a:outerShdw>
                </a:effectLst>
              </a:rPr>
              <a:t>16</a:t>
            </a:r>
            <a:r>
              <a:rPr lang="en-US" sz="3900" b="1" dirty="0">
                <a:solidFill>
                  <a:srgbClr val="A1A1A1"/>
                </a:solidFill>
                <a:effectLst>
                  <a:outerShdw blurRad="38100" dist="38100" dir="2700000" algn="tl">
                    <a:srgbClr val="000000"/>
                  </a:outerShdw>
                </a:effectLst>
              </a:rPr>
              <a:t> </a:t>
            </a:r>
            <a:r>
              <a:rPr lang="en-US" sz="3900" b="1" dirty="0">
                <a:solidFill>
                  <a:schemeClr val="bg1"/>
                </a:solidFill>
                <a:effectLst>
                  <a:outerShdw blurRad="38100" dist="38100" dir="2700000" algn="tl">
                    <a:srgbClr val="000000"/>
                  </a:outerShdw>
                </a:effectLst>
              </a:rPr>
              <a:t>“For I hate divorce</a:t>
            </a:r>
            <a:r>
              <a:rPr lang="en-US" sz="3900" b="1" dirty="0" smtClean="0">
                <a:solidFill>
                  <a:schemeClr val="bg1"/>
                </a:solidFill>
                <a:effectLst>
                  <a:outerShdw blurRad="38100" dist="38100" dir="2700000" algn="tl">
                    <a:srgbClr val="000000"/>
                  </a:outerShdw>
                </a:effectLst>
              </a:rPr>
              <a:t>!” says </a:t>
            </a:r>
            <a:r>
              <a:rPr lang="en-US" sz="3900" b="1" dirty="0">
                <a:solidFill>
                  <a:schemeClr val="bg1"/>
                </a:solidFill>
                <a:effectLst>
                  <a:outerShdw blurRad="38100" dist="38100" dir="2700000" algn="tl">
                    <a:srgbClr val="000000"/>
                  </a:outerShdw>
                </a:effectLst>
              </a:rPr>
              <a:t>the Lord, the God of Israel. “To divorce your wife is to overwhelm her with cruelty</a:t>
            </a:r>
            <a:r>
              <a:rPr lang="en-US" sz="3900" b="1" dirty="0" smtClean="0">
                <a:solidFill>
                  <a:schemeClr val="bg1"/>
                </a:solidFill>
                <a:effectLst>
                  <a:outerShdw blurRad="38100" dist="38100" dir="2700000" algn="tl">
                    <a:srgbClr val="000000"/>
                  </a:outerShdw>
                </a:effectLst>
              </a:rPr>
              <a:t>,”</a:t>
            </a:r>
            <a:r>
              <a:rPr lang="en-US" sz="3900" b="1" dirty="0" smtClean="0">
                <a:solidFill>
                  <a:srgbClr val="A1A1A1"/>
                </a:solidFill>
                <a:effectLst>
                  <a:outerShdw blurRad="38100" dist="38100" dir="2700000" algn="tl">
                    <a:srgbClr val="000000"/>
                  </a:outerShdw>
                </a:effectLst>
              </a:rPr>
              <a:t> </a:t>
            </a:r>
            <a:r>
              <a:rPr lang="en-US" sz="3900" b="1" dirty="0">
                <a:solidFill>
                  <a:srgbClr val="A1A1A1"/>
                </a:solidFill>
                <a:effectLst>
                  <a:outerShdw blurRad="38100" dist="38100" dir="2700000" algn="tl">
                    <a:srgbClr val="000000"/>
                  </a:outerShdw>
                </a:effectLst>
              </a:rPr>
              <a:t>says the Lord of Heaven’s Armies. “So guard your heart; do not be unfaithful to your wife.”</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05963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316400"/>
            <a:ext cx="4648200" cy="841780"/>
          </a:xfrm>
        </p:spPr>
        <p:txBody>
          <a:bodyPr>
            <a:noAutofit/>
          </a:bodyPr>
          <a:lstStyle/>
          <a:p>
            <a:pPr>
              <a:lnSpc>
                <a:spcPct val="80000"/>
              </a:lnSpc>
            </a:pPr>
            <a:r>
              <a:rPr lang="en-US" sz="4000" b="1" dirty="0" smtClean="0">
                <a:solidFill>
                  <a:schemeClr val="bg1"/>
                </a:solidFill>
                <a:effectLst>
                  <a:outerShdw blurRad="50800" dist="50800" dir="5400000" algn="ctr" rotWithShape="0">
                    <a:schemeClr val="tx1"/>
                  </a:outerShdw>
                </a:effectLst>
              </a:rPr>
              <a:t>Modern day fatherless &amp; orphans</a:t>
            </a:r>
            <a:endParaRPr lang="en-US" sz="4000" b="1" dirty="0">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1447800"/>
            <a:ext cx="8229600" cy="5334000"/>
          </a:xfrm>
        </p:spPr>
        <p:txBody>
          <a:bodyPr>
            <a:noAutofit/>
          </a:bodyPr>
          <a:lstStyle/>
          <a:p>
            <a:pPr marL="0" indent="0">
              <a:lnSpc>
                <a:spcPct val="90000"/>
              </a:lnSpc>
              <a:spcBef>
                <a:spcPts val="0"/>
              </a:spcBef>
              <a:spcAft>
                <a:spcPts val="600"/>
              </a:spcAft>
              <a:buNone/>
            </a:pPr>
            <a:r>
              <a:rPr lang="en-US" sz="4500" b="1" u="sng" dirty="0">
                <a:solidFill>
                  <a:schemeClr val="bg1"/>
                </a:solidFill>
                <a:effectLst>
                  <a:outerShdw blurRad="38100" dist="38100" dir="2700000" algn="tl">
                    <a:srgbClr val="000000"/>
                  </a:outerShdw>
                </a:effectLst>
              </a:rPr>
              <a:t>James 1:27 </a:t>
            </a:r>
            <a:endParaRPr lang="en-US" sz="4500" b="1" u="sng" dirty="0" smtClean="0">
              <a:solidFill>
                <a:schemeClr val="bg1"/>
              </a:solidFill>
              <a:effectLst>
                <a:outerShdw blurRad="38100" dist="38100" dir="2700000" algn="tl">
                  <a:srgbClr val="000000"/>
                </a:outerShdw>
              </a:effectLst>
            </a:endParaRPr>
          </a:p>
          <a:p>
            <a:pPr marL="0" indent="0">
              <a:lnSpc>
                <a:spcPct val="90000"/>
              </a:lnSpc>
              <a:spcBef>
                <a:spcPts val="0"/>
              </a:spcBef>
              <a:spcAft>
                <a:spcPts val="600"/>
              </a:spcAft>
              <a:buNone/>
            </a:pPr>
            <a:r>
              <a:rPr lang="en-US" sz="4500" b="1" dirty="0" smtClean="0">
                <a:solidFill>
                  <a:srgbClr val="A1A1A1"/>
                </a:solidFill>
                <a:effectLst>
                  <a:outerShdw blurRad="38100" dist="38100" dir="2700000" algn="tl">
                    <a:srgbClr val="000000"/>
                  </a:outerShdw>
                </a:effectLst>
              </a:rPr>
              <a:t>Religion </a:t>
            </a:r>
            <a:r>
              <a:rPr lang="en-US" sz="4500" b="1" dirty="0">
                <a:solidFill>
                  <a:srgbClr val="A1A1A1"/>
                </a:solidFill>
                <a:effectLst>
                  <a:outerShdw blurRad="38100" dist="38100" dir="2700000" algn="tl">
                    <a:srgbClr val="000000"/>
                  </a:outerShdw>
                </a:effectLst>
              </a:rPr>
              <a:t>that God our Father accepts as pure and faultless is this: </a:t>
            </a:r>
            <a:r>
              <a:rPr lang="en-US" sz="4500" b="1" dirty="0">
                <a:solidFill>
                  <a:schemeClr val="bg1"/>
                </a:solidFill>
                <a:effectLst>
                  <a:outerShdw blurRad="38100" dist="38100" dir="2700000" algn="tl">
                    <a:srgbClr val="000000"/>
                  </a:outerShdw>
                </a:effectLst>
              </a:rPr>
              <a:t>to look after orphans and widows in their distress</a:t>
            </a:r>
            <a:r>
              <a:rPr lang="en-US" sz="4500" b="1" dirty="0">
                <a:solidFill>
                  <a:srgbClr val="A1A1A1"/>
                </a:solidFill>
                <a:effectLst>
                  <a:outerShdw blurRad="38100" dist="38100" dir="2700000" algn="tl">
                    <a:srgbClr val="000000"/>
                  </a:outerShdw>
                </a:effectLst>
              </a:rPr>
              <a:t> and to keep oneself from being polluted by the world</a:t>
            </a:r>
            <a:r>
              <a:rPr lang="en-US" sz="4500" b="1" dirty="0" smtClean="0">
                <a:solidFill>
                  <a:srgbClr val="A1A1A1"/>
                </a:solidFill>
                <a:effectLst>
                  <a:outerShdw blurRad="38100" dist="38100" dir="2700000" algn="tl">
                    <a:srgbClr val="000000"/>
                  </a:outerShdw>
                </a:effectLst>
              </a:rPr>
              <a:t>.</a:t>
            </a:r>
            <a:endParaRPr lang="en-US" sz="4500" b="1" dirty="0">
              <a:solidFill>
                <a:srgbClr val="A1A1A1"/>
              </a:solidFill>
              <a:effectLst>
                <a:outerShdw blurRad="38100" dist="38100" dir="2700000" algn="tl">
                  <a:srgbClr val="000000"/>
                </a:outerShdw>
              </a:effectLst>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85796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316400"/>
            <a:ext cx="4648200" cy="841780"/>
          </a:xfrm>
        </p:spPr>
        <p:txBody>
          <a:bodyPr>
            <a:noAutofit/>
          </a:bodyPr>
          <a:lstStyle/>
          <a:p>
            <a:pPr>
              <a:lnSpc>
                <a:spcPct val="80000"/>
              </a:lnSpc>
            </a:pPr>
            <a:r>
              <a:rPr lang="en-US" sz="4000" b="1" dirty="0" smtClean="0">
                <a:solidFill>
                  <a:schemeClr val="bg1"/>
                </a:solidFill>
                <a:effectLst>
                  <a:outerShdw blurRad="50800" dist="50800" dir="5400000" algn="ctr" rotWithShape="0">
                    <a:schemeClr val="tx1"/>
                  </a:outerShdw>
                </a:effectLst>
              </a:rPr>
              <a:t>Modern day fatherless &amp; orphans</a:t>
            </a:r>
            <a:endParaRPr lang="en-US" sz="4000" b="1" dirty="0">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1447800"/>
            <a:ext cx="8229600" cy="5334000"/>
          </a:xfrm>
        </p:spPr>
        <p:txBody>
          <a:bodyPr>
            <a:noAutofit/>
          </a:bodyPr>
          <a:lstStyle/>
          <a:p>
            <a:pPr marL="0" indent="0">
              <a:lnSpc>
                <a:spcPct val="90000"/>
              </a:lnSpc>
              <a:spcBef>
                <a:spcPts val="0"/>
              </a:spcBef>
              <a:spcAft>
                <a:spcPts val="600"/>
              </a:spcAft>
              <a:buNone/>
            </a:pPr>
            <a:r>
              <a:rPr lang="en-US" sz="4500" b="1" u="sng" dirty="0" smtClean="0">
                <a:solidFill>
                  <a:schemeClr val="bg1"/>
                </a:solidFill>
                <a:effectLst>
                  <a:outerShdw blurRad="38100" dist="38100" dir="2700000" algn="tl">
                    <a:srgbClr val="000000"/>
                  </a:outerShdw>
                </a:effectLst>
              </a:rPr>
              <a:t>Psalm 68:5-6</a:t>
            </a:r>
          </a:p>
          <a:p>
            <a:pPr marL="0" indent="0">
              <a:lnSpc>
                <a:spcPct val="90000"/>
              </a:lnSpc>
              <a:spcBef>
                <a:spcPts val="0"/>
              </a:spcBef>
              <a:buNone/>
            </a:pPr>
            <a:r>
              <a:rPr lang="en-US" sz="4500" b="1" baseline="30000" dirty="0" smtClean="0">
                <a:solidFill>
                  <a:srgbClr val="A1A1A1"/>
                </a:solidFill>
                <a:effectLst>
                  <a:outerShdw blurRad="38100" dist="38100" dir="2700000" algn="tl">
                    <a:srgbClr val="000000"/>
                  </a:outerShdw>
                </a:effectLst>
              </a:rPr>
              <a:t>5</a:t>
            </a:r>
            <a:r>
              <a:rPr lang="en-US" sz="4500" b="1" dirty="0" smtClean="0">
                <a:solidFill>
                  <a:srgbClr val="A1A1A1"/>
                </a:solidFill>
                <a:effectLst>
                  <a:outerShdw blurRad="38100" dist="38100" dir="2700000" algn="tl">
                    <a:srgbClr val="000000"/>
                  </a:outerShdw>
                </a:effectLst>
              </a:rPr>
              <a:t> </a:t>
            </a:r>
            <a:r>
              <a:rPr lang="en-US" sz="4500" b="1" dirty="0" smtClean="0">
                <a:solidFill>
                  <a:schemeClr val="bg1"/>
                </a:solidFill>
                <a:effectLst>
                  <a:outerShdw blurRad="38100" dist="38100" dir="2700000" algn="tl">
                    <a:srgbClr val="000000"/>
                  </a:outerShdw>
                </a:effectLst>
              </a:rPr>
              <a:t>A </a:t>
            </a:r>
            <a:r>
              <a:rPr lang="en-US" sz="4500" b="1" dirty="0">
                <a:solidFill>
                  <a:schemeClr val="bg1"/>
                </a:solidFill>
                <a:effectLst>
                  <a:outerShdw blurRad="38100" dist="38100" dir="2700000" algn="tl">
                    <a:srgbClr val="000000"/>
                  </a:outerShdw>
                </a:effectLst>
              </a:rPr>
              <a:t>father to the fatherless</a:t>
            </a:r>
            <a:r>
              <a:rPr lang="en-US" sz="4500" b="1" dirty="0">
                <a:solidFill>
                  <a:srgbClr val="A1A1A1"/>
                </a:solidFill>
                <a:effectLst>
                  <a:outerShdw blurRad="38100" dist="38100" dir="2700000" algn="tl">
                    <a:srgbClr val="000000"/>
                  </a:outerShdw>
                </a:effectLst>
              </a:rPr>
              <a:t>, a defender of </a:t>
            </a:r>
            <a:r>
              <a:rPr lang="en-US" sz="4500" b="1" dirty="0" smtClean="0">
                <a:solidFill>
                  <a:srgbClr val="A1A1A1"/>
                </a:solidFill>
                <a:effectLst>
                  <a:outerShdw blurRad="38100" dist="38100" dir="2700000" algn="tl">
                    <a:srgbClr val="000000"/>
                  </a:outerShdw>
                </a:effectLst>
              </a:rPr>
              <a:t>widows, is </a:t>
            </a:r>
            <a:r>
              <a:rPr lang="en-US" sz="4500" b="1" dirty="0">
                <a:solidFill>
                  <a:srgbClr val="A1A1A1"/>
                </a:solidFill>
                <a:effectLst>
                  <a:outerShdw blurRad="38100" dist="38100" dir="2700000" algn="tl">
                    <a:srgbClr val="000000"/>
                  </a:outerShdw>
                </a:effectLst>
              </a:rPr>
              <a:t>God in his holy dwelling.</a:t>
            </a:r>
          </a:p>
          <a:p>
            <a:pPr marL="0" indent="0">
              <a:lnSpc>
                <a:spcPct val="90000"/>
              </a:lnSpc>
              <a:spcBef>
                <a:spcPts val="0"/>
              </a:spcBef>
              <a:buNone/>
            </a:pPr>
            <a:r>
              <a:rPr lang="en-US" sz="4500" b="1" baseline="30000" dirty="0" smtClean="0">
                <a:solidFill>
                  <a:srgbClr val="A1A1A1"/>
                </a:solidFill>
                <a:effectLst>
                  <a:outerShdw blurRad="38100" dist="38100" dir="2700000" algn="tl">
                    <a:srgbClr val="000000"/>
                  </a:outerShdw>
                </a:effectLst>
              </a:rPr>
              <a:t>6</a:t>
            </a:r>
            <a:r>
              <a:rPr lang="en-US" sz="4500" b="1" dirty="0" smtClean="0">
                <a:solidFill>
                  <a:srgbClr val="A1A1A1"/>
                </a:solidFill>
                <a:effectLst>
                  <a:outerShdw blurRad="38100" dist="38100" dir="2700000" algn="tl">
                    <a:srgbClr val="000000"/>
                  </a:outerShdw>
                </a:effectLst>
              </a:rPr>
              <a:t> </a:t>
            </a:r>
            <a:r>
              <a:rPr lang="en-US" sz="4500" b="1" dirty="0">
                <a:solidFill>
                  <a:srgbClr val="A1A1A1"/>
                </a:solidFill>
                <a:effectLst>
                  <a:outerShdw blurRad="38100" dist="38100" dir="2700000" algn="tl">
                    <a:srgbClr val="000000"/>
                  </a:outerShdw>
                </a:effectLst>
              </a:rPr>
              <a:t>God gives lonely people a </a:t>
            </a:r>
            <a:r>
              <a:rPr lang="en-US" sz="4500" b="1" dirty="0" smtClean="0">
                <a:solidFill>
                  <a:srgbClr val="A1A1A1"/>
                </a:solidFill>
                <a:effectLst>
                  <a:outerShdw blurRad="38100" dist="38100" dir="2700000" algn="tl">
                    <a:srgbClr val="000000"/>
                  </a:outerShdw>
                </a:effectLst>
              </a:rPr>
              <a:t>family. He </a:t>
            </a:r>
            <a:r>
              <a:rPr lang="en-US" sz="4500" b="1" dirty="0">
                <a:solidFill>
                  <a:srgbClr val="A1A1A1"/>
                </a:solidFill>
                <a:effectLst>
                  <a:outerShdw blurRad="38100" dist="38100" dir="2700000" algn="tl">
                    <a:srgbClr val="000000"/>
                  </a:outerShdw>
                </a:effectLst>
              </a:rPr>
              <a:t>sets prisoners free, and they go out </a:t>
            </a:r>
            <a:r>
              <a:rPr lang="en-US" sz="4500" b="1" dirty="0" smtClean="0">
                <a:solidFill>
                  <a:srgbClr val="A1A1A1"/>
                </a:solidFill>
                <a:effectLst>
                  <a:outerShdw blurRad="38100" dist="38100" dir="2700000" algn="tl">
                    <a:srgbClr val="000000"/>
                  </a:outerShdw>
                </a:effectLst>
              </a:rPr>
              <a:t>singing…</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48955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316400"/>
            <a:ext cx="4648200" cy="841780"/>
          </a:xfrm>
        </p:spPr>
        <p:txBody>
          <a:bodyPr>
            <a:noAutofit/>
          </a:bodyPr>
          <a:lstStyle/>
          <a:p>
            <a:pPr>
              <a:lnSpc>
                <a:spcPct val="80000"/>
              </a:lnSpc>
            </a:pPr>
            <a:r>
              <a:rPr lang="en-US" sz="4000" b="1" dirty="0" smtClean="0">
                <a:solidFill>
                  <a:schemeClr val="bg1"/>
                </a:solidFill>
                <a:effectLst>
                  <a:outerShdw blurRad="50800" dist="50800" dir="5400000" algn="ctr" rotWithShape="0">
                    <a:schemeClr val="tx1"/>
                  </a:outerShdw>
                </a:effectLst>
              </a:rPr>
              <a:t>Modern day fatherless &amp; orphans</a:t>
            </a:r>
            <a:endParaRPr lang="en-US" sz="4000" b="1" dirty="0">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1447800"/>
            <a:ext cx="8229600" cy="5334000"/>
          </a:xfrm>
        </p:spPr>
        <p:txBody>
          <a:bodyPr>
            <a:noAutofit/>
          </a:bodyPr>
          <a:lstStyle/>
          <a:p>
            <a:pPr marL="0" indent="0">
              <a:lnSpc>
                <a:spcPct val="90000"/>
              </a:lnSpc>
              <a:spcBef>
                <a:spcPts val="0"/>
              </a:spcBef>
              <a:buNone/>
            </a:pPr>
            <a:r>
              <a:rPr lang="en-US" sz="4500" b="1" u="sng" dirty="0" smtClean="0">
                <a:solidFill>
                  <a:schemeClr val="bg1"/>
                </a:solidFill>
                <a:effectLst>
                  <a:outerShdw blurRad="38100" dist="38100" dir="2700000" algn="tl">
                    <a:srgbClr val="000000"/>
                  </a:outerShdw>
                </a:effectLst>
              </a:rPr>
              <a:t>Psalm 10:14</a:t>
            </a:r>
          </a:p>
          <a:p>
            <a:pPr marL="0" indent="0">
              <a:lnSpc>
                <a:spcPct val="90000"/>
              </a:lnSpc>
              <a:spcBef>
                <a:spcPts val="0"/>
              </a:spcBef>
              <a:buNone/>
            </a:pPr>
            <a:r>
              <a:rPr lang="en-US" sz="4500" b="1" dirty="0" smtClean="0">
                <a:solidFill>
                  <a:schemeClr val="bg1"/>
                </a:solidFill>
                <a:effectLst>
                  <a:outerShdw blurRad="38100" dist="38100" dir="2700000" algn="tl">
                    <a:srgbClr val="000000"/>
                  </a:outerShdw>
                </a:effectLst>
              </a:rPr>
              <a:t>But </a:t>
            </a:r>
            <a:r>
              <a:rPr lang="en-US" sz="4500" b="1" dirty="0">
                <a:solidFill>
                  <a:schemeClr val="bg1"/>
                </a:solidFill>
                <a:effectLst>
                  <a:outerShdw blurRad="38100" dist="38100" dir="2700000" algn="tl">
                    <a:srgbClr val="000000"/>
                  </a:outerShdw>
                </a:effectLst>
              </a:rPr>
              <a:t>you, God, see the trouble of the </a:t>
            </a:r>
            <a:r>
              <a:rPr lang="en-US" sz="4500" b="1" dirty="0" smtClean="0">
                <a:solidFill>
                  <a:schemeClr val="bg1"/>
                </a:solidFill>
                <a:effectLst>
                  <a:outerShdw blurRad="38100" dist="38100" dir="2700000" algn="tl">
                    <a:srgbClr val="000000"/>
                  </a:outerShdw>
                </a:effectLst>
              </a:rPr>
              <a:t>afflicted; you </a:t>
            </a:r>
            <a:r>
              <a:rPr lang="en-US" sz="4500" b="1" dirty="0">
                <a:solidFill>
                  <a:schemeClr val="bg1"/>
                </a:solidFill>
                <a:effectLst>
                  <a:outerShdw blurRad="38100" dist="38100" dir="2700000" algn="tl">
                    <a:srgbClr val="000000"/>
                  </a:outerShdw>
                </a:effectLst>
              </a:rPr>
              <a:t>consider their grief and take it in </a:t>
            </a:r>
            <a:r>
              <a:rPr lang="en-US" sz="4500" b="1" dirty="0" smtClean="0">
                <a:solidFill>
                  <a:schemeClr val="bg1"/>
                </a:solidFill>
                <a:effectLst>
                  <a:outerShdw blurRad="38100" dist="38100" dir="2700000" algn="tl">
                    <a:srgbClr val="000000"/>
                  </a:outerShdw>
                </a:effectLst>
              </a:rPr>
              <a:t>hand. The </a:t>
            </a:r>
            <a:r>
              <a:rPr lang="en-US" sz="4500" b="1" dirty="0">
                <a:solidFill>
                  <a:schemeClr val="bg1"/>
                </a:solidFill>
                <a:effectLst>
                  <a:outerShdw blurRad="38100" dist="38100" dir="2700000" algn="tl">
                    <a:srgbClr val="000000"/>
                  </a:outerShdw>
                </a:effectLst>
              </a:rPr>
              <a:t>victims commit themselves to </a:t>
            </a:r>
            <a:r>
              <a:rPr lang="en-US" sz="4500" b="1" dirty="0" smtClean="0">
                <a:solidFill>
                  <a:schemeClr val="bg1"/>
                </a:solidFill>
                <a:effectLst>
                  <a:outerShdw blurRad="38100" dist="38100" dir="2700000" algn="tl">
                    <a:srgbClr val="000000"/>
                  </a:outerShdw>
                </a:effectLst>
              </a:rPr>
              <a:t>you; you </a:t>
            </a:r>
            <a:r>
              <a:rPr lang="en-US" sz="4500" b="1" dirty="0">
                <a:solidFill>
                  <a:schemeClr val="bg1"/>
                </a:solidFill>
                <a:effectLst>
                  <a:outerShdw blurRad="38100" dist="38100" dir="2700000" algn="tl">
                    <a:srgbClr val="000000"/>
                  </a:outerShdw>
                </a:effectLst>
              </a:rPr>
              <a:t>are the helper of the fatherless</a:t>
            </a:r>
            <a:r>
              <a:rPr lang="en-US" sz="4500" b="1" dirty="0" smtClean="0">
                <a:solidFill>
                  <a:schemeClr val="bg1"/>
                </a:solidFill>
                <a:effectLst>
                  <a:outerShdw blurRad="38100" dist="38100" dir="2700000" algn="tl">
                    <a:srgbClr val="000000"/>
                  </a:outerShdw>
                </a:effectLst>
              </a:rPr>
              <a:t>.</a:t>
            </a:r>
          </a:p>
          <a:p>
            <a:pPr marL="0" indent="0">
              <a:lnSpc>
                <a:spcPct val="90000"/>
              </a:lnSpc>
              <a:spcBef>
                <a:spcPts val="0"/>
              </a:spcBef>
              <a:buNone/>
            </a:pPr>
            <a:endParaRPr lang="en-US" sz="4000" b="1" dirty="0" smtClean="0">
              <a:solidFill>
                <a:schemeClr val="bg1"/>
              </a:solidFill>
              <a:effectLst>
                <a:outerShdw blurRad="38100" dist="38100" dir="2700000" algn="tl">
                  <a:srgbClr val="000000"/>
                </a:outerShdw>
              </a:effectLst>
            </a:endParaRP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76264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316400"/>
            <a:ext cx="4648200" cy="841780"/>
          </a:xfrm>
        </p:spPr>
        <p:txBody>
          <a:bodyPr>
            <a:noAutofit/>
          </a:bodyPr>
          <a:lstStyle/>
          <a:p>
            <a:pPr>
              <a:lnSpc>
                <a:spcPct val="80000"/>
              </a:lnSpc>
            </a:pPr>
            <a:r>
              <a:rPr lang="en-US" sz="4000" b="1" dirty="0" smtClean="0">
                <a:solidFill>
                  <a:schemeClr val="bg1"/>
                </a:solidFill>
                <a:effectLst>
                  <a:outerShdw blurRad="50800" dist="50800" dir="5400000" algn="ctr" rotWithShape="0">
                    <a:schemeClr val="tx1"/>
                  </a:outerShdw>
                </a:effectLst>
              </a:rPr>
              <a:t>Modern day fatherless &amp; orphans</a:t>
            </a:r>
            <a:endParaRPr lang="en-US" sz="4000" b="1" dirty="0">
              <a:solidFill>
                <a:schemeClr val="bg1"/>
              </a:solidFill>
              <a:effectLst>
                <a:outerShdw blurRad="50800" dist="50800" dir="5400000" algn="ctr" rotWithShape="0">
                  <a:schemeClr val="tx1"/>
                </a:outerShdw>
              </a:effectLst>
            </a:endParaRPr>
          </a:p>
        </p:txBody>
      </p:sp>
      <p:sp>
        <p:nvSpPr>
          <p:cNvPr id="3" name="Content Placeholder 2"/>
          <p:cNvSpPr>
            <a:spLocks noGrp="1"/>
          </p:cNvSpPr>
          <p:nvPr>
            <p:ph idx="1"/>
          </p:nvPr>
        </p:nvSpPr>
        <p:spPr>
          <a:xfrm>
            <a:off x="457200" y="1371600"/>
            <a:ext cx="8229600" cy="5410200"/>
          </a:xfrm>
        </p:spPr>
        <p:txBody>
          <a:bodyPr>
            <a:noAutofit/>
          </a:bodyPr>
          <a:lstStyle/>
          <a:p>
            <a:pPr marL="0" indent="0">
              <a:lnSpc>
                <a:spcPct val="80000"/>
              </a:lnSpc>
              <a:spcBef>
                <a:spcPts val="0"/>
              </a:spcBef>
              <a:buNone/>
            </a:pPr>
            <a:r>
              <a:rPr lang="en-US" sz="4000" b="1" dirty="0" smtClean="0">
                <a:solidFill>
                  <a:schemeClr val="bg1"/>
                </a:solidFill>
                <a:effectLst>
                  <a:outerShdw blurRad="38100" dist="38100" dir="2700000" algn="tl">
                    <a:srgbClr val="000000"/>
                  </a:outerShdw>
                </a:effectLst>
              </a:rPr>
              <a:t>Their </a:t>
            </a:r>
            <a:r>
              <a:rPr lang="en-US" sz="4000" b="1" dirty="0">
                <a:solidFill>
                  <a:schemeClr val="bg1"/>
                </a:solidFill>
                <a:effectLst>
                  <a:outerShdw blurRad="38100" dist="38100" dir="2700000" algn="tl">
                    <a:srgbClr val="000000"/>
                  </a:outerShdw>
                </a:effectLst>
              </a:rPr>
              <a:t>lives are </a:t>
            </a:r>
            <a:r>
              <a:rPr lang="en-US" sz="4000" b="1" dirty="0" smtClean="0">
                <a:solidFill>
                  <a:schemeClr val="bg1"/>
                </a:solidFill>
                <a:effectLst>
                  <a:outerShdw blurRad="38100" dist="38100" dir="2700000" algn="tl">
                    <a:srgbClr val="000000"/>
                  </a:outerShdw>
                </a:effectLst>
              </a:rPr>
              <a:t>filled </a:t>
            </a:r>
            <a:r>
              <a:rPr lang="en-US" sz="4000" b="1" dirty="0">
                <a:solidFill>
                  <a:schemeClr val="bg1"/>
                </a:solidFill>
                <a:effectLst>
                  <a:outerShdw blurRad="38100" dist="38100" dir="2700000" algn="tl">
                    <a:srgbClr val="000000"/>
                  </a:outerShdw>
                </a:effectLst>
              </a:rPr>
              <a:t>with changes that they did not ask </a:t>
            </a:r>
            <a:r>
              <a:rPr lang="en-US" sz="4000" b="1" dirty="0" smtClean="0">
                <a:solidFill>
                  <a:schemeClr val="bg1"/>
                </a:solidFill>
                <a:effectLst>
                  <a:outerShdw blurRad="38100" dist="38100" dir="2700000" algn="tl">
                    <a:srgbClr val="000000"/>
                  </a:outerShdw>
                </a:effectLst>
              </a:rPr>
              <a:t>for: </a:t>
            </a:r>
          </a:p>
          <a:p>
            <a:pPr>
              <a:lnSpc>
                <a:spcPct val="80000"/>
              </a:lnSpc>
              <a:spcBef>
                <a:spcPts val="600"/>
              </a:spcBef>
              <a:buFont typeface="Wingdings" panose="05000000000000000000" pitchFamily="2" charset="2"/>
              <a:buChar char="§"/>
            </a:pPr>
            <a:r>
              <a:rPr lang="en-US" sz="4000" b="1" dirty="0" smtClean="0">
                <a:solidFill>
                  <a:srgbClr val="A1A1A1"/>
                </a:solidFill>
                <a:effectLst>
                  <a:outerShdw blurRad="38100" dist="38100" dir="2700000" algn="tl">
                    <a:srgbClr val="000000"/>
                  </a:outerShdw>
                </a:effectLst>
              </a:rPr>
              <a:t>new houses and neighborhoods</a:t>
            </a:r>
          </a:p>
          <a:p>
            <a:pPr>
              <a:lnSpc>
                <a:spcPct val="80000"/>
              </a:lnSpc>
              <a:spcBef>
                <a:spcPts val="400"/>
              </a:spcBef>
              <a:buFont typeface="Wingdings" panose="05000000000000000000" pitchFamily="2" charset="2"/>
              <a:buChar char="§"/>
            </a:pPr>
            <a:r>
              <a:rPr lang="en-US" sz="4000" b="1" dirty="0" smtClean="0">
                <a:solidFill>
                  <a:srgbClr val="A1A1A1"/>
                </a:solidFill>
                <a:effectLst>
                  <a:outerShdw blurRad="38100" dist="38100" dir="2700000" algn="tl">
                    <a:srgbClr val="000000"/>
                  </a:outerShdw>
                </a:effectLst>
              </a:rPr>
              <a:t>new friends and schools</a:t>
            </a:r>
          </a:p>
          <a:p>
            <a:pPr>
              <a:lnSpc>
                <a:spcPct val="80000"/>
              </a:lnSpc>
              <a:spcBef>
                <a:spcPts val="400"/>
              </a:spcBef>
              <a:buFont typeface="Wingdings" panose="05000000000000000000" pitchFamily="2" charset="2"/>
              <a:buChar char="§"/>
            </a:pPr>
            <a:r>
              <a:rPr lang="en-US" sz="4000" b="1" dirty="0" smtClean="0">
                <a:solidFill>
                  <a:srgbClr val="A1A1A1"/>
                </a:solidFill>
                <a:effectLst>
                  <a:outerShdw blurRad="38100" dist="38100" dir="2700000" algn="tl">
                    <a:srgbClr val="000000"/>
                  </a:outerShdw>
                </a:effectLst>
              </a:rPr>
              <a:t>new schedules</a:t>
            </a:r>
          </a:p>
          <a:p>
            <a:pPr>
              <a:lnSpc>
                <a:spcPct val="80000"/>
              </a:lnSpc>
              <a:spcBef>
                <a:spcPts val="400"/>
              </a:spcBef>
              <a:buFont typeface="Wingdings" panose="05000000000000000000" pitchFamily="2" charset="2"/>
              <a:buChar char="§"/>
            </a:pPr>
            <a:r>
              <a:rPr lang="en-US" sz="4000" b="1" dirty="0" smtClean="0">
                <a:solidFill>
                  <a:srgbClr val="A1A1A1"/>
                </a:solidFill>
                <a:effectLst>
                  <a:outerShdw blurRad="38100" dist="38100" dir="2700000" algn="tl">
                    <a:srgbClr val="000000"/>
                  </a:outerShdw>
                </a:effectLst>
              </a:rPr>
              <a:t>new </a:t>
            </a:r>
            <a:r>
              <a:rPr lang="en-US" sz="4000" b="1" dirty="0">
                <a:solidFill>
                  <a:srgbClr val="A1A1A1"/>
                </a:solidFill>
                <a:effectLst>
                  <a:outerShdw blurRad="38100" dist="38100" dir="2700000" algn="tl">
                    <a:srgbClr val="000000"/>
                  </a:outerShdw>
                </a:effectLst>
              </a:rPr>
              <a:t>men and women coming </a:t>
            </a:r>
            <a:r>
              <a:rPr lang="en-US" sz="4000" b="1" dirty="0" smtClean="0">
                <a:solidFill>
                  <a:srgbClr val="A1A1A1"/>
                </a:solidFill>
                <a:effectLst>
                  <a:outerShdw blurRad="38100" dist="38100" dir="2700000" algn="tl">
                    <a:srgbClr val="000000"/>
                  </a:outerShdw>
                </a:effectLst>
              </a:rPr>
              <a:t>in </a:t>
            </a:r>
            <a:r>
              <a:rPr lang="en-US" sz="4000" b="1" dirty="0">
                <a:solidFill>
                  <a:srgbClr val="A1A1A1"/>
                </a:solidFill>
                <a:effectLst>
                  <a:outerShdw blurRad="38100" dist="38100" dir="2700000" algn="tl">
                    <a:srgbClr val="000000"/>
                  </a:outerShdw>
                </a:effectLst>
              </a:rPr>
              <a:t>and out of their parents’ </a:t>
            </a:r>
            <a:r>
              <a:rPr lang="en-US" sz="4000" b="1" dirty="0" smtClean="0">
                <a:solidFill>
                  <a:srgbClr val="A1A1A1"/>
                </a:solidFill>
                <a:effectLst>
                  <a:outerShdw blurRad="38100" dist="38100" dir="2700000" algn="tl">
                    <a:srgbClr val="000000"/>
                  </a:outerShdw>
                </a:effectLst>
              </a:rPr>
              <a:t>lives</a:t>
            </a:r>
          </a:p>
          <a:p>
            <a:pPr>
              <a:lnSpc>
                <a:spcPct val="80000"/>
              </a:lnSpc>
              <a:spcBef>
                <a:spcPts val="400"/>
              </a:spcBef>
              <a:buFont typeface="Wingdings" panose="05000000000000000000" pitchFamily="2" charset="2"/>
              <a:buChar char="§"/>
            </a:pPr>
            <a:r>
              <a:rPr lang="en-US" sz="4000" b="1" dirty="0" smtClean="0">
                <a:solidFill>
                  <a:srgbClr val="A1A1A1"/>
                </a:solidFill>
                <a:effectLst>
                  <a:outerShdw blurRad="38100" dist="38100" dir="2700000" algn="tl">
                    <a:srgbClr val="000000"/>
                  </a:outerShdw>
                </a:effectLst>
              </a:rPr>
              <a:t>new step-parent</a:t>
            </a:r>
          </a:p>
          <a:p>
            <a:pPr>
              <a:lnSpc>
                <a:spcPct val="80000"/>
              </a:lnSpc>
              <a:spcBef>
                <a:spcPts val="400"/>
              </a:spcBef>
              <a:buFont typeface="Wingdings" panose="05000000000000000000" pitchFamily="2" charset="2"/>
              <a:buChar char="§"/>
            </a:pPr>
            <a:r>
              <a:rPr lang="en-US" sz="4000" b="1" dirty="0" smtClean="0">
                <a:solidFill>
                  <a:srgbClr val="A1A1A1"/>
                </a:solidFill>
                <a:effectLst>
                  <a:outerShdw blurRad="38100" dist="38100" dir="2700000" algn="tl">
                    <a:srgbClr val="000000"/>
                  </a:outerShdw>
                </a:effectLst>
              </a:rPr>
              <a:t>new siblings</a:t>
            </a:r>
          </a:p>
          <a:p>
            <a:pPr>
              <a:lnSpc>
                <a:spcPct val="80000"/>
              </a:lnSpc>
              <a:spcBef>
                <a:spcPts val="400"/>
              </a:spcBef>
              <a:buFont typeface="Wingdings" panose="05000000000000000000" pitchFamily="2" charset="2"/>
              <a:buChar char="§"/>
            </a:pPr>
            <a:r>
              <a:rPr lang="en-US" sz="4000" b="1" dirty="0" smtClean="0">
                <a:solidFill>
                  <a:srgbClr val="A1A1A1"/>
                </a:solidFill>
                <a:effectLst>
                  <a:outerShdw blurRad="38100" dist="38100" dir="2700000" algn="tl">
                    <a:srgbClr val="000000"/>
                  </a:outerShdw>
                </a:effectLst>
              </a:rPr>
              <a:t>reduced role of grandparents</a:t>
            </a:r>
          </a:p>
        </p:txBody>
      </p:sp>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31000"/>
                    </a14:imgEffect>
                  </a14:imgLayer>
                </a14:imgProps>
              </a:ext>
              <a:ext uri="{28A0092B-C50C-407E-A947-70E740481C1C}">
                <a14:useLocalDpi xmlns:a14="http://schemas.microsoft.com/office/drawing/2010/main" val="0"/>
              </a:ext>
            </a:extLst>
          </a:blip>
          <a:stretch>
            <a:fillRect/>
          </a:stretch>
        </p:blipFill>
        <p:spPr>
          <a:xfrm>
            <a:off x="76200" y="152400"/>
            <a:ext cx="4724400" cy="96401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68161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8" dur="500"/>
                                        <p:tgtEl>
                                          <p:spTgt spid="3">
                                            <p:txEl>
                                              <p:pRg st="2" end="2"/>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3">
                                            <p:txEl>
                                              <p:pRg st="3" end="3"/>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8" dur="500"/>
                                        <p:tgtEl>
                                          <p:spTgt spid="3">
                                            <p:txEl>
                                              <p:pRg st="4" end="4"/>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p:cTn id="3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3" dur="500"/>
                                        <p:tgtEl>
                                          <p:spTgt spid="3">
                                            <p:txEl>
                                              <p:pRg st="5" end="5"/>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p:cTn id="3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3">
                                            <p:txEl>
                                              <p:pRg st="6" end="6"/>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p:cTn id="4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1511</TotalTime>
  <Words>624</Words>
  <Application>Microsoft Office PowerPoint</Application>
  <PresentationFormat>On-screen Show (4:3)</PresentationFormat>
  <Paragraphs>39</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Malachi 2:13-16 NLT</vt:lpstr>
      <vt:lpstr>Malachi 2:13-16 NLT</vt:lpstr>
      <vt:lpstr>Modern day fatherless &amp; orphans</vt:lpstr>
      <vt:lpstr>Modern day fatherless &amp; orphans</vt:lpstr>
      <vt:lpstr>Modern day fatherless &amp; orphans</vt:lpstr>
      <vt:lpstr>Modern day fatherless &amp; orphans</vt:lpstr>
      <vt:lpstr>Modern day fatherless &amp; orphans</vt:lpstr>
      <vt:lpstr>Modern day fatherless &amp; orphans</vt:lpstr>
      <vt:lpstr>PowerPoint Presentation</vt:lpstr>
      <vt:lpstr>Respond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McCracken</dc:creator>
  <cp:lastModifiedBy>Shawn</cp:lastModifiedBy>
  <cp:revision>57</cp:revision>
  <dcterms:created xsi:type="dcterms:W3CDTF">2015-05-11T15:16:10Z</dcterms:created>
  <dcterms:modified xsi:type="dcterms:W3CDTF">2015-05-24T10:48:56Z</dcterms:modified>
</cp:coreProperties>
</file>