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60" r:id="rId4"/>
    <p:sldId id="261" r:id="rId5"/>
    <p:sldId id="266" r:id="rId6"/>
    <p:sldId id="262" r:id="rId7"/>
    <p:sldId id="267" r:id="rId8"/>
    <p:sldId id="265" r:id="rId9"/>
    <p:sldId id="263" r:id="rId10"/>
    <p:sldId id="264"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entury Gothic" pitchFamily="34" charset="0"/>
        <a:ea typeface="+mn-ea"/>
        <a:cs typeface="+mn-cs"/>
      </a:defRPr>
    </a:lvl1pPr>
    <a:lvl2pPr marL="457200" algn="l" rtl="0" eaLnBrk="0" fontAlgn="base" hangingPunct="0">
      <a:spcBef>
        <a:spcPct val="0"/>
      </a:spcBef>
      <a:spcAft>
        <a:spcPct val="0"/>
      </a:spcAft>
      <a:defRPr kern="1200">
        <a:solidFill>
          <a:schemeClr val="tx1"/>
        </a:solidFill>
        <a:latin typeface="Century Gothic" pitchFamily="34" charset="0"/>
        <a:ea typeface="+mn-ea"/>
        <a:cs typeface="+mn-cs"/>
      </a:defRPr>
    </a:lvl2pPr>
    <a:lvl3pPr marL="914400" algn="l" rtl="0" eaLnBrk="0" fontAlgn="base" hangingPunct="0">
      <a:spcBef>
        <a:spcPct val="0"/>
      </a:spcBef>
      <a:spcAft>
        <a:spcPct val="0"/>
      </a:spcAft>
      <a:defRPr kern="1200">
        <a:solidFill>
          <a:schemeClr val="tx1"/>
        </a:solidFill>
        <a:latin typeface="Century Gothic" pitchFamily="34" charset="0"/>
        <a:ea typeface="+mn-ea"/>
        <a:cs typeface="+mn-cs"/>
      </a:defRPr>
    </a:lvl3pPr>
    <a:lvl4pPr marL="1371600" algn="l" rtl="0" eaLnBrk="0" fontAlgn="base" hangingPunct="0">
      <a:spcBef>
        <a:spcPct val="0"/>
      </a:spcBef>
      <a:spcAft>
        <a:spcPct val="0"/>
      </a:spcAft>
      <a:defRPr kern="1200">
        <a:solidFill>
          <a:schemeClr val="tx1"/>
        </a:solidFill>
        <a:latin typeface="Century Gothic" pitchFamily="34" charset="0"/>
        <a:ea typeface="+mn-ea"/>
        <a:cs typeface="+mn-cs"/>
      </a:defRPr>
    </a:lvl4pPr>
    <a:lvl5pPr marL="1828800" algn="l" rtl="0" eaLnBrk="0" fontAlgn="base" hangingPunct="0">
      <a:spcBef>
        <a:spcPct val="0"/>
      </a:spcBef>
      <a:spcAft>
        <a:spcPct val="0"/>
      </a:spcAft>
      <a:defRPr kern="1200">
        <a:solidFill>
          <a:schemeClr val="tx1"/>
        </a:solidFill>
        <a:latin typeface="Century Gothic" pitchFamily="34" charset="0"/>
        <a:ea typeface="+mn-ea"/>
        <a:cs typeface="+mn-cs"/>
      </a:defRPr>
    </a:lvl5pPr>
    <a:lvl6pPr marL="2286000" algn="l" defTabSz="914400" rtl="0" eaLnBrk="1" latinLnBrk="0" hangingPunct="1">
      <a:defRPr kern="1200">
        <a:solidFill>
          <a:schemeClr val="tx1"/>
        </a:solidFill>
        <a:latin typeface="Century Gothic" pitchFamily="34" charset="0"/>
        <a:ea typeface="+mn-ea"/>
        <a:cs typeface="+mn-cs"/>
      </a:defRPr>
    </a:lvl6pPr>
    <a:lvl7pPr marL="2743200" algn="l" defTabSz="914400" rtl="0" eaLnBrk="1" latinLnBrk="0" hangingPunct="1">
      <a:defRPr kern="1200">
        <a:solidFill>
          <a:schemeClr val="tx1"/>
        </a:solidFill>
        <a:latin typeface="Century Gothic" pitchFamily="34" charset="0"/>
        <a:ea typeface="+mn-ea"/>
        <a:cs typeface="+mn-cs"/>
      </a:defRPr>
    </a:lvl7pPr>
    <a:lvl8pPr marL="3200400" algn="l" defTabSz="914400" rtl="0" eaLnBrk="1" latinLnBrk="0" hangingPunct="1">
      <a:defRPr kern="1200">
        <a:solidFill>
          <a:schemeClr val="tx1"/>
        </a:solidFill>
        <a:latin typeface="Century Gothic" pitchFamily="34" charset="0"/>
        <a:ea typeface="+mn-ea"/>
        <a:cs typeface="+mn-cs"/>
      </a:defRPr>
    </a:lvl8pPr>
    <a:lvl9pPr marL="3657600" algn="l" defTabSz="914400" rtl="0" eaLnBrk="1" latinLnBrk="0" hangingPunct="1">
      <a:defRPr kern="1200">
        <a:solidFill>
          <a:schemeClr val="tx1"/>
        </a:solidFill>
        <a:latin typeface="Century Gothic"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66"/>
    <a:srgbClr val="FFFF00"/>
    <a:srgbClr val="000000"/>
    <a:srgbClr val="4D4D4D"/>
    <a:srgbClr val="777777"/>
    <a:srgbClr val="503F2E"/>
    <a:srgbClr val="DFD3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50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normAutofit/>
          </a:bodyPr>
          <a:lstStyle/>
          <a:p>
            <a:fld id="{84899177-214F-4B65-947C-80BB342E6D8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10C2E4-1731-4F93-BDDC-F7AFAA518E1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30D2A5-5F52-4671-9299-169B4D3AF75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9ECF8-373F-4066-938B-112EF114CE6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637535-AAA6-4A25-BEC7-421B79C25EA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DC0AC3-4835-4B04-8F02-CBA1C0F77761}" type="slidenum">
              <a:rPr lang="en-US" smtClean="0"/>
              <a:pPr/>
              <a:t>‹#›</a:t>
            </a:fld>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430AD1-9F5E-40FD-8931-39629EEAC4F0}" type="slidenum">
              <a:rPr lang="en-US" smtClean="0"/>
              <a:pPr/>
              <a:t>‹#›</a:t>
            </a:fld>
            <a:endParaRPr lang="en-US"/>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AB98F2-0850-496F-BAD6-216A3BAEDB9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A379B9-E300-415C-B427-D580317814A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FC4482-5FAB-4B90-A487-5C0213CD6B18}" type="slidenum">
              <a:rPr lang="en-US" smtClean="0"/>
              <a:pPr/>
              <a:t>‹#›</a:t>
            </a:fld>
            <a:endParaRPr lang="en-US"/>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0ABE53-7397-475B-A4F2-5A7CA1B51B56}" type="slidenum">
              <a:rPr lang="en-US" smtClean="0"/>
              <a:pPr/>
              <a:t>‹#›</a:t>
            </a:fld>
            <a:endParaRPr lang="en-US"/>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endParaRPr lang="en-US"/>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A7C1ED02-8032-42C2-94AD-CCB32052C906}"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14800" y="1676400"/>
            <a:ext cx="4343400" cy="1524000"/>
          </a:xfrm>
        </p:spPr>
        <p:txBody>
          <a:bodyPr>
            <a:noAutofit/>
          </a:bodyPr>
          <a:lstStyle/>
          <a:p>
            <a:r>
              <a:rPr lang="en-US" sz="4500" b="1" dirty="0" smtClean="0"/>
              <a:t>Here Comes the Groom</a:t>
            </a:r>
            <a:endParaRPr lang="en-US" sz="4500" b="1" dirty="0"/>
          </a:p>
        </p:txBody>
      </p:sp>
      <p:sp>
        <p:nvSpPr>
          <p:cNvPr id="3" name="Subtitle 2"/>
          <p:cNvSpPr>
            <a:spLocks noGrp="1"/>
          </p:cNvSpPr>
          <p:nvPr>
            <p:ph type="subTitle" idx="1"/>
          </p:nvPr>
        </p:nvSpPr>
        <p:spPr>
          <a:xfrm>
            <a:off x="4114800" y="3203574"/>
            <a:ext cx="4343400" cy="1825625"/>
          </a:xfrm>
        </p:spPr>
        <p:txBody>
          <a:bodyPr>
            <a:normAutofit/>
          </a:bodyPr>
          <a:lstStyle/>
          <a:p>
            <a:r>
              <a:rPr lang="en-US" sz="3000" b="1" dirty="0" smtClean="0"/>
              <a:t>Your Role and Function</a:t>
            </a:r>
            <a:endParaRPr lang="en-US" sz="3000" b="1" dirty="0"/>
          </a:p>
        </p:txBody>
      </p:sp>
    </p:spTree>
    <p:extLst>
      <p:ext uri="{BB962C8B-B14F-4D97-AF65-F5344CB8AC3E}">
        <p14:creationId xmlns:p14="http://schemas.microsoft.com/office/powerpoint/2010/main" val="41927005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771"/>
            <a:ext cx="8001000" cy="914400"/>
          </a:xfrm>
        </p:spPr>
        <p:txBody>
          <a:bodyPr>
            <a:normAutofit/>
          </a:bodyPr>
          <a:lstStyle/>
          <a:p>
            <a:r>
              <a:rPr lang="en-US" sz="3000" b="1" dirty="0" smtClean="0"/>
              <a:t>Friend of the bridegroom</a:t>
            </a:r>
            <a:endParaRPr lang="en-US" sz="3000" b="1" dirty="0"/>
          </a:p>
        </p:txBody>
      </p:sp>
      <p:sp>
        <p:nvSpPr>
          <p:cNvPr id="3" name="Content Placeholder 2"/>
          <p:cNvSpPr>
            <a:spLocks noGrp="1"/>
          </p:cNvSpPr>
          <p:nvPr>
            <p:ph idx="1"/>
          </p:nvPr>
        </p:nvSpPr>
        <p:spPr>
          <a:xfrm>
            <a:off x="838200" y="1371600"/>
            <a:ext cx="7467600" cy="3962400"/>
          </a:xfrm>
        </p:spPr>
        <p:txBody>
          <a:bodyPr>
            <a:noAutofit/>
          </a:bodyPr>
          <a:lstStyle/>
          <a:p>
            <a:pPr>
              <a:spcBef>
                <a:spcPts val="1800"/>
              </a:spcBef>
              <a:buFont typeface="Arial" pitchFamily="34" charset="0"/>
              <a:buChar char="►"/>
            </a:pPr>
            <a:r>
              <a:rPr lang="en-US" sz="3000" b="1" dirty="0" smtClean="0"/>
              <a:t> “</a:t>
            </a:r>
            <a:r>
              <a:rPr lang="en-US" sz="3000" b="1" dirty="0"/>
              <a:t>If you become a necessity to someone </a:t>
            </a:r>
            <a:br>
              <a:rPr lang="en-US" sz="3000" b="1" dirty="0"/>
            </a:br>
            <a:r>
              <a:rPr lang="en-US" sz="3000" b="1" dirty="0"/>
              <a:t>  else’s life, you are out of God’s will.” </a:t>
            </a:r>
            <a:br>
              <a:rPr lang="en-US" sz="3000" b="1" dirty="0"/>
            </a:br>
            <a:r>
              <a:rPr lang="en-US" sz="3000" b="1" dirty="0"/>
              <a:t>                                --Oswald </a:t>
            </a:r>
            <a:r>
              <a:rPr lang="en-US" sz="3000" b="1" dirty="0" smtClean="0"/>
              <a:t>Chambers</a:t>
            </a:r>
          </a:p>
          <a:p>
            <a:pPr>
              <a:spcBef>
                <a:spcPts val="1800"/>
              </a:spcBef>
              <a:buFont typeface="Arial" pitchFamily="34" charset="0"/>
              <a:buChar char="►"/>
            </a:pPr>
            <a:r>
              <a:rPr lang="en-US" sz="3000" b="1" dirty="0"/>
              <a:t> </a:t>
            </a:r>
            <a:r>
              <a:rPr lang="en-US" sz="3000" b="1" dirty="0" smtClean="0"/>
              <a:t>John </a:t>
            </a:r>
            <a:r>
              <a:rPr lang="en-US" sz="3000" b="1" dirty="0"/>
              <a:t>knew it was not his wedding; </a:t>
            </a:r>
            <a:r>
              <a:rPr lang="en-US" sz="3000" b="1" dirty="0" smtClean="0"/>
              <a:t>it </a:t>
            </a:r>
            <a:br>
              <a:rPr lang="en-US" sz="3000" b="1" dirty="0" smtClean="0"/>
            </a:br>
            <a:r>
              <a:rPr lang="en-US" sz="3000" b="1" dirty="0" smtClean="0"/>
              <a:t> was </a:t>
            </a:r>
            <a:r>
              <a:rPr lang="en-US" sz="3000" b="1" dirty="0"/>
              <a:t>his function to serve the </a:t>
            </a:r>
            <a:r>
              <a:rPr lang="en-US" sz="3000" b="1" dirty="0" smtClean="0"/>
              <a:t>groom   </a:t>
            </a:r>
            <a:endParaRPr lang="en-US" sz="3000" b="1" dirty="0"/>
          </a:p>
          <a:p>
            <a:pPr>
              <a:spcBef>
                <a:spcPts val="1800"/>
              </a:spcBef>
              <a:buFont typeface="Arial" pitchFamily="34" charset="0"/>
              <a:buChar char="►"/>
            </a:pPr>
            <a:r>
              <a:rPr lang="en-US" sz="3000" b="1" dirty="0" smtClean="0"/>
              <a:t> Jesus </a:t>
            </a:r>
            <a:r>
              <a:rPr lang="en-US" sz="3000" b="1" dirty="0"/>
              <a:t>is the only one who has </a:t>
            </a:r>
            <a:br>
              <a:rPr lang="en-US" sz="3000" b="1" dirty="0"/>
            </a:br>
            <a:r>
              <a:rPr lang="en-US" sz="3000" b="1" dirty="0"/>
              <a:t> the Spirit without limit! (v. 34)</a:t>
            </a:r>
          </a:p>
        </p:txBody>
      </p:sp>
      <p:cxnSp>
        <p:nvCxnSpPr>
          <p:cNvPr id="5" name="Straight Connector 4"/>
          <p:cNvCxnSpPr/>
          <p:nvPr/>
        </p:nvCxnSpPr>
        <p:spPr>
          <a:xfrm>
            <a:off x="609600" y="762000"/>
            <a:ext cx="85344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4738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771"/>
            <a:ext cx="8001000" cy="914400"/>
          </a:xfrm>
        </p:spPr>
        <p:txBody>
          <a:bodyPr>
            <a:normAutofit/>
          </a:bodyPr>
          <a:lstStyle/>
          <a:p>
            <a:r>
              <a:rPr lang="en-US" sz="3000" b="1" dirty="0"/>
              <a:t>John 3:27-30</a:t>
            </a:r>
            <a:endParaRPr lang="en-US" sz="3000" b="1" dirty="0"/>
          </a:p>
        </p:txBody>
      </p:sp>
      <p:sp>
        <p:nvSpPr>
          <p:cNvPr id="3" name="Content Placeholder 2"/>
          <p:cNvSpPr>
            <a:spLocks noGrp="1"/>
          </p:cNvSpPr>
          <p:nvPr>
            <p:ph idx="1"/>
          </p:nvPr>
        </p:nvSpPr>
        <p:spPr>
          <a:xfrm>
            <a:off x="533400" y="838200"/>
            <a:ext cx="8305800" cy="4495800"/>
          </a:xfrm>
        </p:spPr>
        <p:txBody>
          <a:bodyPr>
            <a:noAutofit/>
          </a:bodyPr>
          <a:lstStyle/>
          <a:p>
            <a:pPr marL="68580" indent="0">
              <a:spcBef>
                <a:spcPts val="1800"/>
              </a:spcBef>
              <a:buNone/>
            </a:pPr>
            <a:r>
              <a:rPr lang="en-US" sz="3000" b="1" baseline="30000" dirty="0"/>
              <a:t>27</a:t>
            </a:r>
            <a:r>
              <a:rPr lang="en-US" sz="3000" b="1" dirty="0"/>
              <a:t> To this John replied, </a:t>
            </a:r>
            <a:r>
              <a:rPr lang="en-US" sz="3000" b="1" dirty="0">
                <a:solidFill>
                  <a:srgbClr val="FFFF00"/>
                </a:solidFill>
              </a:rPr>
              <a:t>“A man can receive only what is given him from heaven. </a:t>
            </a:r>
            <a:r>
              <a:rPr lang="en-US" sz="3000" b="1" baseline="30000" dirty="0"/>
              <a:t>28</a:t>
            </a:r>
            <a:r>
              <a:rPr lang="en-US" sz="3000" b="1" dirty="0"/>
              <a:t> You yourselves can testify that I said, ‘I am not the Christ but am sent ahead of him.’ </a:t>
            </a:r>
            <a:r>
              <a:rPr lang="en-US" sz="3000" b="1" baseline="30000" dirty="0"/>
              <a:t>29</a:t>
            </a:r>
            <a:r>
              <a:rPr lang="en-US" sz="3000" b="1" dirty="0"/>
              <a:t> The bride belongs to the bridegroom. The friend who attends the bridegroom waits and listens for him, and is full of joy when he hears the bridegroom’s voice. That joy is mine, and it is now complete. </a:t>
            </a:r>
            <a:r>
              <a:rPr lang="en-US" sz="3000" b="1" baseline="30000" dirty="0"/>
              <a:t>30</a:t>
            </a:r>
            <a:r>
              <a:rPr lang="en-US" sz="3000" b="1" dirty="0"/>
              <a:t> He must become greater; I must become less</a:t>
            </a:r>
            <a:r>
              <a:rPr lang="en-US" sz="3000" b="1" dirty="0" smtClean="0"/>
              <a:t>.” </a:t>
            </a:r>
            <a:endParaRPr lang="en-US" sz="3000" b="1" dirty="0" smtClean="0"/>
          </a:p>
        </p:txBody>
      </p:sp>
      <p:cxnSp>
        <p:nvCxnSpPr>
          <p:cNvPr id="5" name="Straight Connector 4"/>
          <p:cNvCxnSpPr/>
          <p:nvPr/>
        </p:nvCxnSpPr>
        <p:spPr>
          <a:xfrm>
            <a:off x="609600" y="762000"/>
            <a:ext cx="85344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1212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0-#ppt_w/2"/>
                                          </p:val>
                                        </p:tav>
                                        <p:tav tm="100000">
                                          <p:val>
                                            <p:strVal val="#ppt_x"/>
                                          </p:val>
                                        </p:tav>
                                      </p:tavLst>
                                    </p:anim>
                                    <p:anim calcmode="lin" valueType="num">
                                      <p:cBhvr additive="base">
                                        <p:cTn id="12"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771"/>
            <a:ext cx="8001000" cy="914400"/>
          </a:xfrm>
        </p:spPr>
        <p:txBody>
          <a:bodyPr>
            <a:normAutofit/>
          </a:bodyPr>
          <a:lstStyle/>
          <a:p>
            <a:r>
              <a:rPr lang="en-US" sz="3000" b="1" dirty="0"/>
              <a:t>John 3:27-30</a:t>
            </a:r>
            <a:endParaRPr lang="en-US" sz="3000" b="1" dirty="0"/>
          </a:p>
        </p:txBody>
      </p:sp>
      <p:sp>
        <p:nvSpPr>
          <p:cNvPr id="3" name="Content Placeholder 2"/>
          <p:cNvSpPr>
            <a:spLocks noGrp="1"/>
          </p:cNvSpPr>
          <p:nvPr>
            <p:ph idx="1"/>
          </p:nvPr>
        </p:nvSpPr>
        <p:spPr>
          <a:xfrm>
            <a:off x="533400" y="838200"/>
            <a:ext cx="8305800" cy="4495800"/>
          </a:xfrm>
        </p:spPr>
        <p:txBody>
          <a:bodyPr>
            <a:noAutofit/>
          </a:bodyPr>
          <a:lstStyle/>
          <a:p>
            <a:pPr marL="68580" indent="0">
              <a:spcBef>
                <a:spcPts val="1800"/>
              </a:spcBef>
              <a:buNone/>
            </a:pPr>
            <a:r>
              <a:rPr lang="en-US" sz="3000" b="1" baseline="30000" dirty="0"/>
              <a:t>27</a:t>
            </a:r>
            <a:r>
              <a:rPr lang="en-US" sz="3000" b="1" dirty="0"/>
              <a:t> To this John replied, “A man can receive only what is given him from heaven. </a:t>
            </a:r>
            <a:r>
              <a:rPr lang="en-US" sz="3000" b="1" baseline="30000" dirty="0"/>
              <a:t>28</a:t>
            </a:r>
            <a:r>
              <a:rPr lang="en-US" sz="3000" b="1" dirty="0"/>
              <a:t> You yourselves can testify that I said, </a:t>
            </a:r>
            <a:r>
              <a:rPr lang="en-US" sz="3000" b="1" dirty="0">
                <a:solidFill>
                  <a:srgbClr val="FFFF00"/>
                </a:solidFill>
              </a:rPr>
              <a:t>‘I am not the Christ but am sent ahead of him.’</a:t>
            </a:r>
            <a:r>
              <a:rPr lang="en-US" sz="3000" b="1" dirty="0"/>
              <a:t> </a:t>
            </a:r>
            <a:r>
              <a:rPr lang="en-US" sz="3000" b="1" baseline="30000" dirty="0"/>
              <a:t>29</a:t>
            </a:r>
            <a:r>
              <a:rPr lang="en-US" sz="3000" b="1" dirty="0"/>
              <a:t> The bride belongs to the bridegroom. The friend who attends the bridegroom waits and listens for him, and is full of joy when he hears the bridegroom’s voice. That joy is mine, and it is now complete. </a:t>
            </a:r>
            <a:r>
              <a:rPr lang="en-US" sz="3000" b="1" baseline="30000" dirty="0"/>
              <a:t>30</a:t>
            </a:r>
            <a:r>
              <a:rPr lang="en-US" sz="3000" b="1" dirty="0"/>
              <a:t> He must become greater; I must become less</a:t>
            </a:r>
            <a:r>
              <a:rPr lang="en-US" sz="3000" b="1" dirty="0" smtClean="0"/>
              <a:t>.” </a:t>
            </a:r>
            <a:endParaRPr lang="en-US" sz="3000" b="1" dirty="0" smtClean="0"/>
          </a:p>
        </p:txBody>
      </p:sp>
      <p:cxnSp>
        <p:nvCxnSpPr>
          <p:cNvPr id="5" name="Straight Connector 4"/>
          <p:cNvCxnSpPr/>
          <p:nvPr/>
        </p:nvCxnSpPr>
        <p:spPr>
          <a:xfrm>
            <a:off x="609600" y="762000"/>
            <a:ext cx="85344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6790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771"/>
            <a:ext cx="8001000" cy="914400"/>
          </a:xfrm>
        </p:spPr>
        <p:txBody>
          <a:bodyPr>
            <a:normAutofit/>
          </a:bodyPr>
          <a:lstStyle/>
          <a:p>
            <a:r>
              <a:rPr lang="en-US" sz="3000" b="1" dirty="0"/>
              <a:t>John 3:27-30</a:t>
            </a:r>
            <a:endParaRPr lang="en-US" sz="3000" b="1" dirty="0"/>
          </a:p>
        </p:txBody>
      </p:sp>
      <p:sp>
        <p:nvSpPr>
          <p:cNvPr id="3" name="Content Placeholder 2"/>
          <p:cNvSpPr>
            <a:spLocks noGrp="1"/>
          </p:cNvSpPr>
          <p:nvPr>
            <p:ph idx="1"/>
          </p:nvPr>
        </p:nvSpPr>
        <p:spPr>
          <a:xfrm>
            <a:off x="533400" y="838200"/>
            <a:ext cx="8305800" cy="4495800"/>
          </a:xfrm>
        </p:spPr>
        <p:txBody>
          <a:bodyPr>
            <a:noAutofit/>
          </a:bodyPr>
          <a:lstStyle/>
          <a:p>
            <a:pPr marL="68580" indent="0">
              <a:spcBef>
                <a:spcPts val="1800"/>
              </a:spcBef>
              <a:buNone/>
            </a:pPr>
            <a:r>
              <a:rPr lang="en-US" sz="3000" b="1" baseline="30000" dirty="0"/>
              <a:t>27</a:t>
            </a:r>
            <a:r>
              <a:rPr lang="en-US" sz="3000" b="1" dirty="0"/>
              <a:t> To this John replied, “A man can receive only what is given him from heaven. </a:t>
            </a:r>
            <a:r>
              <a:rPr lang="en-US" sz="3000" b="1" baseline="30000" dirty="0"/>
              <a:t>28</a:t>
            </a:r>
            <a:r>
              <a:rPr lang="en-US" sz="3000" b="1" dirty="0"/>
              <a:t> You yourselves can testify that I said, ‘I am not the Christ but am sent ahead of him.’ </a:t>
            </a:r>
            <a:r>
              <a:rPr lang="en-US" sz="3000" b="1" baseline="30000" dirty="0"/>
              <a:t>29</a:t>
            </a:r>
            <a:r>
              <a:rPr lang="en-US" sz="3000" b="1" dirty="0"/>
              <a:t> </a:t>
            </a:r>
            <a:r>
              <a:rPr lang="en-US" sz="3000" b="1" dirty="0">
                <a:solidFill>
                  <a:srgbClr val="FFFF00"/>
                </a:solidFill>
              </a:rPr>
              <a:t>The bride belongs to the bridegroom.</a:t>
            </a:r>
            <a:r>
              <a:rPr lang="en-US" sz="3000" b="1" dirty="0"/>
              <a:t> The friend who attends the bridegroom waits and listens for him, and is full of joy when he hears the bridegroom’s voice. That joy is mine, and it is now complete. </a:t>
            </a:r>
            <a:r>
              <a:rPr lang="en-US" sz="3000" b="1" baseline="30000" dirty="0"/>
              <a:t>30</a:t>
            </a:r>
            <a:r>
              <a:rPr lang="en-US" sz="3000" b="1" dirty="0"/>
              <a:t> He must become greater; I must become less</a:t>
            </a:r>
            <a:r>
              <a:rPr lang="en-US" sz="3000" b="1" dirty="0" smtClean="0"/>
              <a:t>.” </a:t>
            </a:r>
            <a:endParaRPr lang="en-US" sz="3000" b="1" dirty="0" smtClean="0"/>
          </a:p>
        </p:txBody>
      </p:sp>
      <p:cxnSp>
        <p:nvCxnSpPr>
          <p:cNvPr id="5" name="Straight Connector 4"/>
          <p:cNvCxnSpPr/>
          <p:nvPr/>
        </p:nvCxnSpPr>
        <p:spPr>
          <a:xfrm>
            <a:off x="609600" y="762000"/>
            <a:ext cx="85344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38681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771"/>
            <a:ext cx="8001000" cy="914400"/>
          </a:xfrm>
        </p:spPr>
        <p:txBody>
          <a:bodyPr>
            <a:normAutofit/>
          </a:bodyPr>
          <a:lstStyle/>
          <a:p>
            <a:r>
              <a:rPr lang="en-US" sz="3000" b="1" dirty="0"/>
              <a:t>John 3:27-30</a:t>
            </a:r>
            <a:endParaRPr lang="en-US" sz="3000" b="1" dirty="0"/>
          </a:p>
        </p:txBody>
      </p:sp>
      <p:sp>
        <p:nvSpPr>
          <p:cNvPr id="3" name="Content Placeholder 2"/>
          <p:cNvSpPr>
            <a:spLocks noGrp="1"/>
          </p:cNvSpPr>
          <p:nvPr>
            <p:ph idx="1"/>
          </p:nvPr>
        </p:nvSpPr>
        <p:spPr>
          <a:xfrm>
            <a:off x="533400" y="838200"/>
            <a:ext cx="8305800" cy="4495800"/>
          </a:xfrm>
        </p:spPr>
        <p:txBody>
          <a:bodyPr>
            <a:noAutofit/>
          </a:bodyPr>
          <a:lstStyle/>
          <a:p>
            <a:pPr marL="68580" indent="0">
              <a:spcBef>
                <a:spcPts val="1800"/>
              </a:spcBef>
              <a:buNone/>
            </a:pPr>
            <a:r>
              <a:rPr lang="en-US" sz="3000" b="1" baseline="30000" dirty="0"/>
              <a:t>27</a:t>
            </a:r>
            <a:r>
              <a:rPr lang="en-US" sz="3000" b="1" dirty="0"/>
              <a:t> To this John replied, “A man can receive only what is given him from heaven. </a:t>
            </a:r>
            <a:r>
              <a:rPr lang="en-US" sz="3000" b="1" baseline="30000" dirty="0"/>
              <a:t>28</a:t>
            </a:r>
            <a:r>
              <a:rPr lang="en-US" sz="3000" b="1" dirty="0"/>
              <a:t> You yourselves can testify that I said, ‘I am not the Christ but am sent ahead of him.’ </a:t>
            </a:r>
            <a:r>
              <a:rPr lang="en-US" sz="3000" b="1" baseline="30000" dirty="0"/>
              <a:t>29</a:t>
            </a:r>
            <a:r>
              <a:rPr lang="en-US" sz="3000" b="1" dirty="0"/>
              <a:t> The bride belongs to the bridegroom. </a:t>
            </a:r>
            <a:r>
              <a:rPr lang="en-US" sz="3000" b="1" dirty="0">
                <a:solidFill>
                  <a:srgbClr val="FFFF00"/>
                </a:solidFill>
              </a:rPr>
              <a:t>The friend who attends the bridegroom </a:t>
            </a:r>
            <a:r>
              <a:rPr lang="en-US" sz="3000" b="1" dirty="0"/>
              <a:t>waits and listens for him, and is full of joy when he hears the bridegroom’s voice. That joy is mine, and it is now complete. </a:t>
            </a:r>
            <a:r>
              <a:rPr lang="en-US" sz="3000" b="1" baseline="30000" dirty="0"/>
              <a:t>30</a:t>
            </a:r>
            <a:r>
              <a:rPr lang="en-US" sz="3000" b="1" dirty="0"/>
              <a:t> He must become greater; I must become less</a:t>
            </a:r>
            <a:r>
              <a:rPr lang="en-US" sz="3000" b="1" dirty="0" smtClean="0"/>
              <a:t>.” </a:t>
            </a:r>
            <a:endParaRPr lang="en-US" sz="3000" b="1" dirty="0" smtClean="0"/>
          </a:p>
        </p:txBody>
      </p:sp>
      <p:cxnSp>
        <p:nvCxnSpPr>
          <p:cNvPr id="5" name="Straight Connector 4"/>
          <p:cNvCxnSpPr/>
          <p:nvPr/>
        </p:nvCxnSpPr>
        <p:spPr>
          <a:xfrm>
            <a:off x="609600" y="762000"/>
            <a:ext cx="85344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96564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771"/>
            <a:ext cx="8001000" cy="914400"/>
          </a:xfrm>
        </p:spPr>
        <p:txBody>
          <a:bodyPr>
            <a:normAutofit/>
          </a:bodyPr>
          <a:lstStyle/>
          <a:p>
            <a:r>
              <a:rPr lang="en-US" sz="3000" b="1" dirty="0"/>
              <a:t>John 3:27-30</a:t>
            </a:r>
            <a:endParaRPr lang="en-US" sz="3000" b="1" dirty="0"/>
          </a:p>
        </p:txBody>
      </p:sp>
      <p:sp>
        <p:nvSpPr>
          <p:cNvPr id="3" name="Content Placeholder 2"/>
          <p:cNvSpPr>
            <a:spLocks noGrp="1"/>
          </p:cNvSpPr>
          <p:nvPr>
            <p:ph idx="1"/>
          </p:nvPr>
        </p:nvSpPr>
        <p:spPr>
          <a:xfrm>
            <a:off x="533400" y="838200"/>
            <a:ext cx="8305800" cy="4495800"/>
          </a:xfrm>
        </p:spPr>
        <p:txBody>
          <a:bodyPr>
            <a:noAutofit/>
          </a:bodyPr>
          <a:lstStyle/>
          <a:p>
            <a:pPr marL="68580" indent="0">
              <a:spcBef>
                <a:spcPts val="1800"/>
              </a:spcBef>
              <a:buNone/>
            </a:pPr>
            <a:r>
              <a:rPr lang="en-US" sz="3000" b="1" baseline="30000" dirty="0"/>
              <a:t>27</a:t>
            </a:r>
            <a:r>
              <a:rPr lang="en-US" sz="3000" b="1" dirty="0"/>
              <a:t> To this John replied, “A man can receive only what is given him from heaven. </a:t>
            </a:r>
            <a:r>
              <a:rPr lang="en-US" sz="3000" b="1" baseline="30000" dirty="0"/>
              <a:t>28</a:t>
            </a:r>
            <a:r>
              <a:rPr lang="en-US" sz="3000" b="1" dirty="0"/>
              <a:t> You yourselves can testify that I said, ‘I am not the Christ but am sent ahead of him.’ </a:t>
            </a:r>
            <a:r>
              <a:rPr lang="en-US" sz="3000" b="1" baseline="30000" dirty="0"/>
              <a:t>29</a:t>
            </a:r>
            <a:r>
              <a:rPr lang="en-US" sz="3000" b="1" dirty="0"/>
              <a:t> The bride belongs to the bridegroom. </a:t>
            </a:r>
            <a:r>
              <a:rPr lang="en-US" sz="3000" b="1" dirty="0">
                <a:solidFill>
                  <a:srgbClr val="FFFF00"/>
                </a:solidFill>
              </a:rPr>
              <a:t>The friend who attends the bridegroom </a:t>
            </a:r>
            <a:endParaRPr lang="en-US" sz="3000" b="1" dirty="0" smtClean="0">
              <a:solidFill>
                <a:srgbClr val="FFFF00"/>
              </a:solidFill>
            </a:endParaRPr>
          </a:p>
          <a:p>
            <a:pPr>
              <a:spcBef>
                <a:spcPts val="1800"/>
              </a:spcBef>
              <a:buFont typeface="Arial" pitchFamily="34" charset="0"/>
              <a:buChar char="►"/>
            </a:pPr>
            <a:r>
              <a:rPr lang="en-US" sz="3000" b="1" dirty="0">
                <a:solidFill>
                  <a:srgbClr val="FFFF00"/>
                </a:solidFill>
              </a:rPr>
              <a:t> </a:t>
            </a:r>
            <a:r>
              <a:rPr lang="en-US" sz="3500" b="1" dirty="0" err="1" smtClean="0"/>
              <a:t>shoshabin</a:t>
            </a:r>
            <a:r>
              <a:rPr lang="en-US" sz="3500" b="1" dirty="0" smtClean="0"/>
              <a:t> </a:t>
            </a:r>
            <a:r>
              <a:rPr lang="en-US" sz="3500" b="1" dirty="0"/>
              <a:t>/ </a:t>
            </a:r>
            <a:r>
              <a:rPr lang="en-US" sz="3500" b="1" dirty="0" err="1" smtClean="0"/>
              <a:t>paranymph</a:t>
            </a:r>
            <a:endParaRPr lang="en-US" sz="3500" b="1" dirty="0" smtClean="0"/>
          </a:p>
        </p:txBody>
      </p:sp>
      <p:cxnSp>
        <p:nvCxnSpPr>
          <p:cNvPr id="5" name="Straight Connector 4"/>
          <p:cNvCxnSpPr/>
          <p:nvPr/>
        </p:nvCxnSpPr>
        <p:spPr>
          <a:xfrm>
            <a:off x="609600" y="762000"/>
            <a:ext cx="85344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3849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771"/>
            <a:ext cx="8001000" cy="914400"/>
          </a:xfrm>
        </p:spPr>
        <p:txBody>
          <a:bodyPr>
            <a:normAutofit/>
          </a:bodyPr>
          <a:lstStyle/>
          <a:p>
            <a:r>
              <a:rPr lang="en-US" sz="3000" b="1" dirty="0"/>
              <a:t>John 3:27-30</a:t>
            </a:r>
            <a:endParaRPr lang="en-US" sz="3000" b="1" dirty="0"/>
          </a:p>
        </p:txBody>
      </p:sp>
      <p:sp>
        <p:nvSpPr>
          <p:cNvPr id="3" name="Content Placeholder 2"/>
          <p:cNvSpPr>
            <a:spLocks noGrp="1"/>
          </p:cNvSpPr>
          <p:nvPr>
            <p:ph idx="1"/>
          </p:nvPr>
        </p:nvSpPr>
        <p:spPr>
          <a:xfrm>
            <a:off x="533400" y="838200"/>
            <a:ext cx="8305800" cy="4495800"/>
          </a:xfrm>
        </p:spPr>
        <p:txBody>
          <a:bodyPr>
            <a:noAutofit/>
          </a:bodyPr>
          <a:lstStyle/>
          <a:p>
            <a:pPr marL="68580" indent="0">
              <a:spcBef>
                <a:spcPts val="1800"/>
              </a:spcBef>
              <a:buNone/>
            </a:pPr>
            <a:r>
              <a:rPr lang="en-US" sz="3000" b="1" baseline="30000" dirty="0"/>
              <a:t>27</a:t>
            </a:r>
            <a:r>
              <a:rPr lang="en-US" sz="3000" b="1" dirty="0"/>
              <a:t> To this John replied, “A man can receive only what is given him from heaven. </a:t>
            </a:r>
            <a:r>
              <a:rPr lang="en-US" sz="3000" b="1" baseline="30000" dirty="0"/>
              <a:t>28</a:t>
            </a:r>
            <a:r>
              <a:rPr lang="en-US" sz="3000" b="1" dirty="0"/>
              <a:t> You yourselves can testify that I said, ‘I am not the Christ but am sent ahead of him.’ </a:t>
            </a:r>
            <a:r>
              <a:rPr lang="en-US" sz="3000" b="1" baseline="30000" dirty="0"/>
              <a:t>29</a:t>
            </a:r>
            <a:r>
              <a:rPr lang="en-US" sz="3000" b="1" dirty="0"/>
              <a:t> The bride belongs to the bridegroom. </a:t>
            </a:r>
            <a:r>
              <a:rPr lang="en-US" sz="3000" b="1" dirty="0">
                <a:solidFill>
                  <a:srgbClr val="FFFF00"/>
                </a:solidFill>
              </a:rPr>
              <a:t>The friend who attends the bridegroom </a:t>
            </a:r>
            <a:endParaRPr lang="en-US" sz="3000" b="1" dirty="0" smtClean="0">
              <a:solidFill>
                <a:srgbClr val="FFFF00"/>
              </a:solidFill>
            </a:endParaRPr>
          </a:p>
          <a:p>
            <a:pPr>
              <a:lnSpc>
                <a:spcPct val="90000"/>
              </a:lnSpc>
              <a:spcBef>
                <a:spcPts val="1200"/>
              </a:spcBef>
              <a:buFont typeface="Arial" pitchFamily="34" charset="0"/>
              <a:buChar char="►"/>
            </a:pPr>
            <a:r>
              <a:rPr lang="en-US" sz="3000" b="1" dirty="0">
                <a:solidFill>
                  <a:srgbClr val="FFFF00"/>
                </a:solidFill>
              </a:rPr>
              <a:t> </a:t>
            </a:r>
            <a:r>
              <a:rPr lang="en-US" sz="3000" b="1" u="sng" dirty="0" smtClean="0"/>
              <a:t>2 </a:t>
            </a:r>
            <a:r>
              <a:rPr lang="en-US" sz="3000" b="1" u="sng" dirty="0"/>
              <a:t>Corinthians 11:2</a:t>
            </a:r>
            <a:r>
              <a:rPr lang="en-US" sz="3000" b="1" dirty="0"/>
              <a:t> </a:t>
            </a:r>
            <a:r>
              <a:rPr lang="en-US" sz="3000" b="1" dirty="0" smtClean="0"/>
              <a:t>I </a:t>
            </a:r>
            <a:r>
              <a:rPr lang="en-US" sz="3000" b="1" dirty="0"/>
              <a:t>am jealous for you with a godly jealousy. I promised you to one husband, to Christ, so that I might present you as a pure virgin to him.</a:t>
            </a:r>
            <a:endParaRPr lang="en-US" sz="3000" b="1" dirty="0" smtClean="0"/>
          </a:p>
        </p:txBody>
      </p:sp>
      <p:cxnSp>
        <p:nvCxnSpPr>
          <p:cNvPr id="5" name="Straight Connector 4"/>
          <p:cNvCxnSpPr/>
          <p:nvPr/>
        </p:nvCxnSpPr>
        <p:spPr>
          <a:xfrm>
            <a:off x="609600" y="762000"/>
            <a:ext cx="85344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857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771"/>
            <a:ext cx="8001000" cy="914400"/>
          </a:xfrm>
        </p:spPr>
        <p:txBody>
          <a:bodyPr>
            <a:normAutofit/>
          </a:bodyPr>
          <a:lstStyle/>
          <a:p>
            <a:r>
              <a:rPr lang="en-US" sz="3000" b="1" dirty="0"/>
              <a:t>John 3:27-30</a:t>
            </a:r>
            <a:endParaRPr lang="en-US" sz="3000" b="1" dirty="0"/>
          </a:p>
        </p:txBody>
      </p:sp>
      <p:sp>
        <p:nvSpPr>
          <p:cNvPr id="3" name="Content Placeholder 2"/>
          <p:cNvSpPr>
            <a:spLocks noGrp="1"/>
          </p:cNvSpPr>
          <p:nvPr>
            <p:ph idx="1"/>
          </p:nvPr>
        </p:nvSpPr>
        <p:spPr>
          <a:xfrm>
            <a:off x="533400" y="838200"/>
            <a:ext cx="8305800" cy="4495800"/>
          </a:xfrm>
        </p:spPr>
        <p:txBody>
          <a:bodyPr>
            <a:noAutofit/>
          </a:bodyPr>
          <a:lstStyle/>
          <a:p>
            <a:pPr marL="68580" indent="0">
              <a:spcBef>
                <a:spcPts val="1800"/>
              </a:spcBef>
              <a:buNone/>
            </a:pPr>
            <a:r>
              <a:rPr lang="en-US" sz="3000" b="1" baseline="30000" dirty="0"/>
              <a:t>27</a:t>
            </a:r>
            <a:r>
              <a:rPr lang="en-US" sz="3000" b="1" dirty="0"/>
              <a:t> To this John replied, “A man can receive only what is given him from heaven. </a:t>
            </a:r>
            <a:r>
              <a:rPr lang="en-US" sz="3000" b="1" baseline="30000" dirty="0"/>
              <a:t>28</a:t>
            </a:r>
            <a:r>
              <a:rPr lang="en-US" sz="3000" b="1" dirty="0"/>
              <a:t> You yourselves can testify that I said, ‘I am not the Christ but am sent ahead of him.’ </a:t>
            </a:r>
            <a:r>
              <a:rPr lang="en-US" sz="3000" b="1" baseline="30000" dirty="0"/>
              <a:t>29</a:t>
            </a:r>
            <a:r>
              <a:rPr lang="en-US" sz="3000" b="1" dirty="0"/>
              <a:t> The bride belongs to the bridegroom. </a:t>
            </a:r>
            <a:r>
              <a:rPr lang="en-US" sz="3000" b="1" dirty="0">
                <a:solidFill>
                  <a:srgbClr val="FFFF99"/>
                </a:solidFill>
              </a:rPr>
              <a:t>The friend who attends the bridegroom</a:t>
            </a:r>
            <a:r>
              <a:rPr lang="en-US" sz="3000" b="1" dirty="0">
                <a:solidFill>
                  <a:srgbClr val="FFFF00"/>
                </a:solidFill>
              </a:rPr>
              <a:t> waits and listens for him, and is full of joy when he hears the bridegroom’s voice. </a:t>
            </a:r>
            <a:r>
              <a:rPr lang="en-US" sz="3000" b="1" dirty="0"/>
              <a:t>That joy is mine, and it is now complete. </a:t>
            </a:r>
            <a:r>
              <a:rPr lang="en-US" sz="3000" b="1" baseline="30000" dirty="0"/>
              <a:t>30</a:t>
            </a:r>
            <a:r>
              <a:rPr lang="en-US" sz="3000" b="1" dirty="0"/>
              <a:t> He must become greater; I must become less</a:t>
            </a:r>
            <a:r>
              <a:rPr lang="en-US" sz="3000" b="1" dirty="0" smtClean="0"/>
              <a:t>.” </a:t>
            </a:r>
            <a:endParaRPr lang="en-US" sz="3000" b="1" dirty="0" smtClean="0"/>
          </a:p>
        </p:txBody>
      </p:sp>
      <p:cxnSp>
        <p:nvCxnSpPr>
          <p:cNvPr id="5" name="Straight Connector 4"/>
          <p:cNvCxnSpPr/>
          <p:nvPr/>
        </p:nvCxnSpPr>
        <p:spPr>
          <a:xfrm>
            <a:off x="609600" y="762000"/>
            <a:ext cx="85344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11048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771"/>
            <a:ext cx="8001000" cy="914400"/>
          </a:xfrm>
        </p:spPr>
        <p:txBody>
          <a:bodyPr>
            <a:normAutofit/>
          </a:bodyPr>
          <a:lstStyle/>
          <a:p>
            <a:r>
              <a:rPr lang="en-US" sz="3000" b="1" dirty="0"/>
              <a:t>John 3:27-30</a:t>
            </a:r>
            <a:endParaRPr lang="en-US" sz="3000" b="1" dirty="0"/>
          </a:p>
        </p:txBody>
      </p:sp>
      <p:sp>
        <p:nvSpPr>
          <p:cNvPr id="3" name="Content Placeholder 2"/>
          <p:cNvSpPr>
            <a:spLocks noGrp="1"/>
          </p:cNvSpPr>
          <p:nvPr>
            <p:ph idx="1"/>
          </p:nvPr>
        </p:nvSpPr>
        <p:spPr>
          <a:xfrm>
            <a:off x="533400" y="838200"/>
            <a:ext cx="8305800" cy="4495800"/>
          </a:xfrm>
        </p:spPr>
        <p:txBody>
          <a:bodyPr>
            <a:noAutofit/>
          </a:bodyPr>
          <a:lstStyle/>
          <a:p>
            <a:pPr marL="68580" indent="0">
              <a:spcBef>
                <a:spcPts val="1800"/>
              </a:spcBef>
              <a:buNone/>
            </a:pPr>
            <a:r>
              <a:rPr lang="en-US" sz="3000" b="1" baseline="30000" dirty="0"/>
              <a:t>27</a:t>
            </a:r>
            <a:r>
              <a:rPr lang="en-US" sz="3000" b="1" dirty="0"/>
              <a:t> To this John replied, “A man can receive only what is given him from heaven. </a:t>
            </a:r>
            <a:r>
              <a:rPr lang="en-US" sz="3000" b="1" baseline="30000" dirty="0"/>
              <a:t>28</a:t>
            </a:r>
            <a:r>
              <a:rPr lang="en-US" sz="3000" b="1" dirty="0"/>
              <a:t> You yourselves can testify that I said, ‘I am not the Christ but am sent ahead of him.’ </a:t>
            </a:r>
            <a:r>
              <a:rPr lang="en-US" sz="3000" b="1" baseline="30000" dirty="0"/>
              <a:t>29</a:t>
            </a:r>
            <a:r>
              <a:rPr lang="en-US" sz="3000" b="1" dirty="0"/>
              <a:t> The bride belongs to the bridegroom. The friend who attends the bridegroom waits and listens for him, and is full of joy when he hears the bridegroom’s voice. That joy is mine, and it is now complete. </a:t>
            </a:r>
            <a:r>
              <a:rPr lang="en-US" sz="3000" b="1" baseline="30000" dirty="0"/>
              <a:t>30</a:t>
            </a:r>
            <a:r>
              <a:rPr lang="en-US" sz="3000" b="1" dirty="0"/>
              <a:t> </a:t>
            </a:r>
            <a:r>
              <a:rPr lang="en-US" sz="3000" b="1" dirty="0">
                <a:solidFill>
                  <a:srgbClr val="FFFF00"/>
                </a:solidFill>
              </a:rPr>
              <a:t>He must become greater; I must become less</a:t>
            </a:r>
            <a:r>
              <a:rPr lang="en-US" sz="3000" b="1" dirty="0" smtClean="0">
                <a:solidFill>
                  <a:srgbClr val="FFFF00"/>
                </a:solidFill>
              </a:rPr>
              <a:t>.” </a:t>
            </a:r>
            <a:endParaRPr lang="en-US" sz="3000" b="1" dirty="0" smtClean="0">
              <a:solidFill>
                <a:srgbClr val="FFFF00"/>
              </a:solidFill>
            </a:endParaRPr>
          </a:p>
        </p:txBody>
      </p:sp>
      <p:cxnSp>
        <p:nvCxnSpPr>
          <p:cNvPr id="5" name="Straight Connector 4"/>
          <p:cNvCxnSpPr/>
          <p:nvPr/>
        </p:nvCxnSpPr>
        <p:spPr>
          <a:xfrm>
            <a:off x="609600" y="762000"/>
            <a:ext cx="85344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8694057"/>
      </p:ext>
    </p:extLst>
  </p:cSld>
  <p:clrMapOvr>
    <a:masterClrMapping/>
  </p:clrMapOvr>
  <p:timing>
    <p:tnLst>
      <p:par>
        <p:cTn id="1" dur="indefinite" restart="never" nodeType="tmRoot"/>
      </p:par>
    </p:tnLst>
  </p:timing>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TC101859862[[fn=Urban Pop]]</Template>
  <TotalTime>2532</TotalTime>
  <Words>758</Words>
  <Application>Microsoft Office PowerPoint</Application>
  <PresentationFormat>On-screen Show (4:3)</PresentationFormat>
  <Paragraphs>24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Urban Pop</vt:lpstr>
      <vt:lpstr>Here Comes the Groom</vt:lpstr>
      <vt:lpstr>John 3:27-30</vt:lpstr>
      <vt:lpstr>John 3:27-30</vt:lpstr>
      <vt:lpstr>John 3:27-30</vt:lpstr>
      <vt:lpstr>John 3:27-30</vt:lpstr>
      <vt:lpstr>John 3:27-30</vt:lpstr>
      <vt:lpstr>John 3:27-30</vt:lpstr>
      <vt:lpstr>John 3:27-30</vt:lpstr>
      <vt:lpstr>John 3:27-30</vt:lpstr>
      <vt:lpstr>Friend of the bridegroom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 Comes the Groom</dc:title>
  <dc:creator>Shawn McCracken</dc:creator>
  <cp:lastModifiedBy>Shawn McCracken</cp:lastModifiedBy>
  <cp:revision>16</cp:revision>
  <cp:lastPrinted>1601-01-01T00:00:00Z</cp:lastPrinted>
  <dcterms:created xsi:type="dcterms:W3CDTF">2013-07-05T14:37:33Z</dcterms:created>
  <dcterms:modified xsi:type="dcterms:W3CDTF">2013-07-07T10:41:10Z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TC010900121033</vt:lpwstr>
  </property>
</Properties>
</file>