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61" r:id="rId5"/>
    <p:sldId id="263" r:id="rId6"/>
    <p:sldId id="262" r:id="rId7"/>
    <p:sldId id="257" r:id="rId8"/>
    <p:sldId id="259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0" autoAdjust="0"/>
    <p:restoredTop sz="86379" autoAdjust="0"/>
  </p:normalViewPr>
  <p:slideViewPr>
    <p:cSldViewPr>
      <p:cViewPr varScale="1">
        <p:scale>
          <a:sx n="71" d="100"/>
          <a:sy n="71" d="100"/>
        </p:scale>
        <p:origin x="-96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7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0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7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6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3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5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7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6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0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2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1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B99C4-03E6-4D65-8027-65BEE8476514}" type="datetimeFigureOut">
              <a:rPr lang="en-US" smtClean="0"/>
              <a:t>12/24/2014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059B9-49E0-4B14-BD13-2185DF03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1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784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4983163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7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“And </a:t>
            </a:r>
            <a:r>
              <a:rPr lang="en-US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surely I am with you always, to the very end of the age</a:t>
            </a:r>
            <a:r>
              <a:rPr lang="en-US" sz="7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.”</a:t>
            </a:r>
          </a:p>
          <a:p>
            <a:pPr marL="0" indent="0" algn="r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6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en-US" sz="6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Matthew </a:t>
            </a:r>
            <a:r>
              <a:rPr lang="en-US" sz="6500" b="1" spc="-15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28:20</a:t>
            </a:r>
            <a:r>
              <a:rPr lang="en-US" sz="6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en-US" sz="6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375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2286000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Exodus </a:t>
            </a:r>
            <a:br>
              <a:rPr lang="en-US" sz="1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</a:br>
            <a:r>
              <a:rPr lang="en-US" sz="1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33:</a:t>
            </a:r>
            <a:r>
              <a:rPr lang="en-US" sz="11000" b="1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7-17</a:t>
            </a:r>
            <a:endParaRPr lang="en-US" sz="11000" b="1" i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6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2286000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Extraordinary Intimacy in </a:t>
            </a:r>
            <a:b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</a:b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His Presence</a:t>
            </a:r>
            <a:endParaRPr lang="en-US" sz="10000" b="1" i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35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2286000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Knowledge and Favor in His </a:t>
            </a: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Presence</a:t>
            </a:r>
            <a:endParaRPr lang="en-US" sz="10000" b="1" i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1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958975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/>
            </a:r>
            <a:b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</a:br>
            <a:r>
              <a:rPr lang="en-US" sz="1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His Presence </a:t>
            </a:r>
            <a:br>
              <a:rPr lang="en-US" sz="1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</a:br>
            <a:r>
              <a:rPr lang="en-US" sz="1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is </a:t>
            </a:r>
            <a:r>
              <a:rPr lang="en-US" sz="1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Vital</a:t>
            </a:r>
            <a:r>
              <a:rPr lang="en-US" sz="11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!</a:t>
            </a:r>
            <a:endParaRPr lang="en-US" sz="11000" b="1" i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3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0"/>
            <a:ext cx="86868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We are Distinguished by His Presence</a:t>
            </a:r>
            <a:endParaRPr lang="en-US" sz="10000" b="1" i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29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457200"/>
            <a:ext cx="8534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The </a:t>
            </a:r>
            <a:r>
              <a:rPr 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virgin will conceive and give birth to a son, and they will call </a:t>
            </a: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him Immanuel</a:t>
            </a:r>
            <a:r>
              <a:rPr lang="en-US" sz="5000" b="1" spc="-3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– </a:t>
            </a:r>
            <a:r>
              <a:rPr lang="en-US" sz="5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Matt </a:t>
            </a:r>
            <a:r>
              <a:rPr lang="en-US" sz="5000" b="1" spc="-15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1:23</a:t>
            </a:r>
            <a:endParaRPr lang="en-US" sz="8700" b="1" i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699" y="2286000"/>
            <a:ext cx="8610599" cy="83820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en-US" sz="1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Jesus is Immanuel</a:t>
            </a:r>
            <a:r>
              <a:rPr lang="en-US" sz="12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!</a:t>
            </a:r>
            <a:endParaRPr lang="en-US" sz="12500" b="1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9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-God with us-</a:t>
            </a:r>
            <a:endParaRPr lang="en-US" sz="9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63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400"/>
            <a:ext cx="8229600" cy="868362"/>
          </a:xfrm>
        </p:spPr>
        <p:txBody>
          <a:bodyPr>
            <a:noAutofit/>
          </a:bodyPr>
          <a:lstStyle/>
          <a:p>
            <a:r>
              <a:rPr lang="en-US" sz="5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John </a:t>
            </a:r>
            <a:r>
              <a:rPr lang="en-US" sz="5500" b="1" spc="-3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1:14</a:t>
            </a:r>
            <a:r>
              <a:rPr lang="en-US" sz="5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 </a:t>
            </a:r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+mn-lt"/>
              </a:rPr>
              <a:t>(</a:t>
            </a:r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MSG</a:t>
            </a:r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+mn-lt"/>
              </a:rPr>
              <a:t>)</a:t>
            </a:r>
            <a:endParaRPr lang="en-US" sz="4000" b="1" i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49831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The Word became flesh and blood,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    and moved into the neighborhood.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We saw the glory with our own eyes,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    the one-of-a-kind glory,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    like Father, like Son,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Generous inside and out,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    true from start to finish.</a:t>
            </a:r>
            <a:endParaRPr lang="en-US" sz="4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2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958975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/>
            </a:r>
            <a:br>
              <a:rPr 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</a:br>
            <a:r>
              <a:rPr lang="en-US" sz="1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0000"/>
                    </a:srgbClr>
                  </a:outerShdw>
                </a:effectLst>
                <a:latin typeface="Ligurino" panose="02000503030000020003" pitchFamily="2" charset="0"/>
              </a:rPr>
              <a:t>Being Present</a:t>
            </a:r>
            <a:endParaRPr lang="en-US" sz="11000" b="1" i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70000"/>
                  </a:srgbClr>
                </a:outerShdw>
              </a:effectLst>
              <a:latin typeface="Ligurino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90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117</Words>
  <Application>Microsoft Office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Exodus  33:7-17</vt:lpstr>
      <vt:lpstr>Extraordinary Intimacy in  His Presence</vt:lpstr>
      <vt:lpstr>Knowledge and Favor in His Presence</vt:lpstr>
      <vt:lpstr> His Presence  is Vital!</vt:lpstr>
      <vt:lpstr>We are Distinguished by His Presence</vt:lpstr>
      <vt:lpstr>The virgin will conceive and give birth to a son, and they will call him Immanuel– Matt 1:23</vt:lpstr>
      <vt:lpstr>John 1:14 (MSG)</vt:lpstr>
      <vt:lpstr> Being Present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is Immanuel!</dc:title>
  <dc:creator>Shawn McCracken</dc:creator>
  <cp:lastModifiedBy>Shawn</cp:lastModifiedBy>
  <cp:revision>17</cp:revision>
  <dcterms:created xsi:type="dcterms:W3CDTF">2014-12-22T15:21:57Z</dcterms:created>
  <dcterms:modified xsi:type="dcterms:W3CDTF">2014-12-24T13:06:07Z</dcterms:modified>
</cp:coreProperties>
</file>