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715"/>
    <a:srgbClr val="1C1A18"/>
    <a:srgbClr val="B2A697"/>
    <a:srgbClr val="C2B7B7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1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7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9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2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1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9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5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6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6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8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1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38BFE-0781-4C9A-B712-7BF2245590CA}" type="datetimeFigureOut">
              <a:rPr lang="en-US" smtClean="0"/>
              <a:t>5/31/2014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54DA8-EB14-4ABB-845E-8179E66D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5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17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28330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O</a:t>
            </a:r>
            <a:r>
              <a:rPr lang="en-US" sz="4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bedience</a:t>
            </a:r>
            <a:r>
              <a:rPr lang="en-US" sz="4600" dirty="0" smtClean="0">
                <a:solidFill>
                  <a:srgbClr val="B2A697"/>
                </a:solidFill>
              </a:rPr>
              <a:t> brings blessings!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445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111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L</a:t>
            </a:r>
            <a:r>
              <a:rPr lang="en-US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essons</a:t>
            </a:r>
            <a:r>
              <a:rPr lang="en-US" sz="4600" dirty="0" smtClean="0">
                <a:solidFill>
                  <a:srgbClr val="B2A697"/>
                </a:solidFill>
              </a:rPr>
              <a:t> from Abraham</a:t>
            </a:r>
            <a:endParaRPr lang="en-US" sz="4600" dirty="0">
              <a:solidFill>
                <a:srgbClr val="B2A697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762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B2A697"/>
                </a:solidFill>
              </a:rPr>
              <a:t>(Genesis 22)</a:t>
            </a:r>
            <a:endParaRPr lang="en-US" sz="44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49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</a:t>
            </a:r>
            <a:r>
              <a:rPr lang="en-US" sz="4600" dirty="0" smtClean="0">
                <a:solidFill>
                  <a:srgbClr val="B2A697"/>
                </a:solidFill>
              </a:rPr>
              <a:t>modeled </a:t>
            </a:r>
            <a:r>
              <a:rPr lang="en-US" sz="4600" dirty="0" smtClean="0">
                <a:solidFill>
                  <a:srgbClr val="B2A697"/>
                </a:solidFill>
              </a:rPr>
              <a:t/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B</a:t>
            </a:r>
            <a:r>
              <a:rPr lang="en-US" sz="3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eing</a:t>
            </a:r>
            <a:r>
              <a:rPr lang="en-US" sz="4600" dirty="0" smtClean="0">
                <a:solidFill>
                  <a:srgbClr val="B2A697"/>
                </a:solidFill>
              </a:rPr>
              <a:t> tested!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500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W</a:t>
            </a:r>
            <a:r>
              <a:rPr lang="en-US" sz="3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orship</a:t>
            </a:r>
            <a:r>
              <a:rPr lang="en-US" sz="4600" dirty="0" smtClean="0">
                <a:solidFill>
                  <a:srgbClr val="B2A697"/>
                </a:solidFill>
              </a:rPr>
              <a:t>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5369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C</a:t>
            </a:r>
            <a:r>
              <a:rPr lang="en-US" sz="3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onfidence</a:t>
            </a:r>
            <a:r>
              <a:rPr lang="en-US" sz="4600" dirty="0" smtClean="0">
                <a:solidFill>
                  <a:srgbClr val="B2A697"/>
                </a:solidFill>
              </a:rPr>
              <a:t> in God!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727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I</a:t>
            </a:r>
            <a:r>
              <a:rPr lang="en-US" sz="3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nstruction</a:t>
            </a:r>
            <a:r>
              <a:rPr lang="en-US" sz="4600" dirty="0" smtClean="0">
                <a:solidFill>
                  <a:srgbClr val="B2A697"/>
                </a:solidFill>
              </a:rPr>
              <a:t> of the Gospel!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3390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L</a:t>
            </a:r>
            <a:r>
              <a:rPr lang="en-US" sz="3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err="1" smtClean="0">
                <a:solidFill>
                  <a:srgbClr val="B2A697"/>
                </a:solidFill>
              </a:rPr>
              <a:t>aying</a:t>
            </a:r>
            <a:r>
              <a:rPr lang="en-US" sz="4600" dirty="0" smtClean="0">
                <a:solidFill>
                  <a:srgbClr val="B2A697"/>
                </a:solidFill>
              </a:rPr>
              <a:t> </a:t>
            </a:r>
            <a:r>
              <a:rPr lang="en-US" sz="4600" dirty="0">
                <a:solidFill>
                  <a:srgbClr val="B2A697"/>
                </a:solidFill>
              </a:rPr>
              <a:t>down his Isaac!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760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N</a:t>
            </a:r>
            <a:r>
              <a:rPr lang="en-US" sz="4600" dirty="0" smtClean="0">
                <a:solidFill>
                  <a:srgbClr val="B2A697"/>
                </a:solidFill>
              </a:rPr>
              <a:t>ot withholding anything!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758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>
                <a:solidFill>
                  <a:srgbClr val="B2A697"/>
                </a:solidFill>
              </a:rPr>
              <a:t>Abraham modeled </a:t>
            </a:r>
            <a:br>
              <a:rPr lang="en-US" sz="4600" dirty="0" smtClean="0">
                <a:solidFill>
                  <a:srgbClr val="B2A697"/>
                </a:solidFill>
              </a:rPr>
            </a:br>
            <a:r>
              <a:rPr lang="en-US" sz="10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T</a:t>
            </a:r>
            <a:r>
              <a:rPr lang="en-US" sz="3000" dirty="0" smtClean="0">
                <a:solidFill>
                  <a:srgbClr val="B2A697"/>
                </a:solidFill>
                <a:latin typeface="Edwardian Script ITC" panose="030303020407070D0804" pitchFamily="66" charset="0"/>
              </a:rPr>
              <a:t> </a:t>
            </a:r>
            <a:r>
              <a:rPr lang="en-US" sz="4600" dirty="0" smtClean="0">
                <a:solidFill>
                  <a:srgbClr val="B2A697"/>
                </a:solidFill>
              </a:rPr>
              <a:t>rusting that He will provide!</a:t>
            </a:r>
            <a:endParaRPr lang="en-US" sz="4600" dirty="0">
              <a:solidFill>
                <a:srgbClr val="B2A6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320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24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L essons from Abraham</vt:lpstr>
      <vt:lpstr>Abraham modeled  B eing tested!</vt:lpstr>
      <vt:lpstr>Abraham modeled  W orship!</vt:lpstr>
      <vt:lpstr>Abraham modeled  C onfidence in God!</vt:lpstr>
      <vt:lpstr>Abraham modeled  I nstruction of the Gospel!</vt:lpstr>
      <vt:lpstr>Abraham modeled  L aying down his Isaac!</vt:lpstr>
      <vt:lpstr>Abraham modeled  Not withholding anything!</vt:lpstr>
      <vt:lpstr>Abraham modeled  T rusting that He will provide!</vt:lpstr>
      <vt:lpstr>Abraham modeled  O bedience brings blessings!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 essons from Abraham</dc:title>
  <dc:creator>Shawn McCracken</dc:creator>
  <cp:lastModifiedBy>Shawn</cp:lastModifiedBy>
  <cp:revision>13</cp:revision>
  <dcterms:created xsi:type="dcterms:W3CDTF">2014-05-30T17:39:08Z</dcterms:created>
  <dcterms:modified xsi:type="dcterms:W3CDTF">2014-05-31T14:50:06Z</dcterms:modified>
</cp:coreProperties>
</file>