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346" r:id="rId2"/>
    <p:sldId id="347" r:id="rId3"/>
    <p:sldId id="340" r:id="rId4"/>
    <p:sldId id="367" r:id="rId5"/>
    <p:sldId id="368" r:id="rId6"/>
    <p:sldId id="362" r:id="rId7"/>
    <p:sldId id="364" r:id="rId8"/>
    <p:sldId id="365" r:id="rId9"/>
    <p:sldId id="348" r:id="rId10"/>
    <p:sldId id="366" r:id="rId11"/>
    <p:sldId id="359" r:id="rId12"/>
    <p:sldId id="36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6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15" autoAdjust="0"/>
    <p:restoredTop sz="94619" autoAdjust="0"/>
  </p:normalViewPr>
  <p:slideViewPr>
    <p:cSldViewPr>
      <p:cViewPr varScale="1">
        <p:scale>
          <a:sx n="84" d="100"/>
          <a:sy n="84" d="100"/>
        </p:scale>
        <p:origin x="-588" y="-72"/>
      </p:cViewPr>
      <p:guideLst>
        <p:guide orient="horz" pos="2160"/>
        <p:guide pos="2880"/>
      </p:guideLst>
    </p:cSldViewPr>
  </p:slideViewPr>
  <p:outlineViewPr>
    <p:cViewPr>
      <p:scale>
        <a:sx n="33" d="100"/>
        <a:sy n="33" d="100"/>
      </p:scale>
      <p:origin x="0" y="29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27D598-09F9-4037-B8D8-064810DEA790}" type="datetimeFigureOut">
              <a:rPr lang="en-US" smtClean="0"/>
              <a:t>10/8/2011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38ED33-683C-451E-BC31-8D72B6574D47}" type="slidenum">
              <a:rPr lang="en-US" smtClean="0"/>
              <a:t>‹#›</a:t>
            </a:fld>
            <a:endParaRPr lang="en-US"/>
          </a:p>
        </p:txBody>
      </p:sp>
    </p:spTree>
    <p:extLst>
      <p:ext uri="{BB962C8B-B14F-4D97-AF65-F5344CB8AC3E}">
        <p14:creationId xmlns:p14="http://schemas.microsoft.com/office/powerpoint/2010/main" val="95688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38ED33-683C-451E-BC31-8D72B6574D47}" type="slidenum">
              <a:rPr lang="en-US" smtClean="0"/>
              <a:t>8</a:t>
            </a:fld>
            <a:endParaRPr lang="en-US"/>
          </a:p>
        </p:txBody>
      </p:sp>
    </p:spTree>
    <p:extLst>
      <p:ext uri="{BB962C8B-B14F-4D97-AF65-F5344CB8AC3E}">
        <p14:creationId xmlns:p14="http://schemas.microsoft.com/office/powerpoint/2010/main" val="41838131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38ED33-683C-451E-BC31-8D72B6574D47}" type="slidenum">
              <a:rPr lang="en-US" smtClean="0"/>
              <a:t>10</a:t>
            </a:fld>
            <a:endParaRPr lang="en-US"/>
          </a:p>
        </p:txBody>
      </p:sp>
    </p:spTree>
    <p:extLst>
      <p:ext uri="{BB962C8B-B14F-4D97-AF65-F5344CB8AC3E}">
        <p14:creationId xmlns:p14="http://schemas.microsoft.com/office/powerpoint/2010/main" val="41838131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78B00E-0BA3-49B1-A64D-279CCF27EB08}" type="datetimeFigureOut">
              <a:rPr lang="en-US" smtClean="0"/>
              <a:t>10/7/2011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9AB34D-4837-4A7F-B89E-ECC886902CF2}" type="slidenum">
              <a:rPr lang="en-US" smtClean="0"/>
              <a:t>‹#›</a:t>
            </a:fld>
            <a:endParaRPr lang="en-US" dirty="0"/>
          </a:p>
        </p:txBody>
      </p:sp>
    </p:spTree>
    <p:extLst>
      <p:ext uri="{BB962C8B-B14F-4D97-AF65-F5344CB8AC3E}">
        <p14:creationId xmlns:p14="http://schemas.microsoft.com/office/powerpoint/2010/main" val="39450939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78B00E-0BA3-49B1-A64D-279CCF27EB08}" type="datetimeFigureOut">
              <a:rPr lang="en-US" smtClean="0"/>
              <a:t>10/7/2011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9AB34D-4837-4A7F-B89E-ECC886902CF2}" type="slidenum">
              <a:rPr lang="en-US" smtClean="0"/>
              <a:t>‹#›</a:t>
            </a:fld>
            <a:endParaRPr lang="en-US" dirty="0"/>
          </a:p>
        </p:txBody>
      </p:sp>
    </p:spTree>
    <p:extLst>
      <p:ext uri="{BB962C8B-B14F-4D97-AF65-F5344CB8AC3E}">
        <p14:creationId xmlns:p14="http://schemas.microsoft.com/office/powerpoint/2010/main" val="6540704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78B00E-0BA3-49B1-A64D-279CCF27EB08}" type="datetimeFigureOut">
              <a:rPr lang="en-US" smtClean="0"/>
              <a:t>10/7/2011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9AB34D-4837-4A7F-B89E-ECC886902CF2}" type="slidenum">
              <a:rPr lang="en-US" smtClean="0"/>
              <a:t>‹#›</a:t>
            </a:fld>
            <a:endParaRPr lang="en-US" dirty="0"/>
          </a:p>
        </p:txBody>
      </p:sp>
    </p:spTree>
    <p:extLst>
      <p:ext uri="{BB962C8B-B14F-4D97-AF65-F5344CB8AC3E}">
        <p14:creationId xmlns:p14="http://schemas.microsoft.com/office/powerpoint/2010/main" val="2364544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78B00E-0BA3-49B1-A64D-279CCF27EB08}" type="datetimeFigureOut">
              <a:rPr lang="en-US" smtClean="0"/>
              <a:t>10/7/2011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9AB34D-4837-4A7F-B89E-ECC886902CF2}" type="slidenum">
              <a:rPr lang="en-US" smtClean="0"/>
              <a:t>‹#›</a:t>
            </a:fld>
            <a:endParaRPr lang="en-US" dirty="0"/>
          </a:p>
        </p:txBody>
      </p:sp>
    </p:spTree>
    <p:extLst>
      <p:ext uri="{BB962C8B-B14F-4D97-AF65-F5344CB8AC3E}">
        <p14:creationId xmlns:p14="http://schemas.microsoft.com/office/powerpoint/2010/main" val="3981224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78B00E-0BA3-49B1-A64D-279CCF27EB08}" type="datetimeFigureOut">
              <a:rPr lang="en-US" smtClean="0"/>
              <a:t>10/7/2011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B9AB34D-4837-4A7F-B89E-ECC886902CF2}" type="slidenum">
              <a:rPr lang="en-US" smtClean="0"/>
              <a:t>‹#›</a:t>
            </a:fld>
            <a:endParaRPr lang="en-US" dirty="0"/>
          </a:p>
        </p:txBody>
      </p:sp>
    </p:spTree>
    <p:extLst>
      <p:ext uri="{BB962C8B-B14F-4D97-AF65-F5344CB8AC3E}">
        <p14:creationId xmlns:p14="http://schemas.microsoft.com/office/powerpoint/2010/main" val="3631019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78B00E-0BA3-49B1-A64D-279CCF27EB08}" type="datetimeFigureOut">
              <a:rPr lang="en-US" smtClean="0"/>
              <a:t>10/7/2011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B9AB34D-4837-4A7F-B89E-ECC886902CF2}" type="slidenum">
              <a:rPr lang="en-US" smtClean="0"/>
              <a:t>‹#›</a:t>
            </a:fld>
            <a:endParaRPr lang="en-US" dirty="0"/>
          </a:p>
        </p:txBody>
      </p:sp>
    </p:spTree>
    <p:extLst>
      <p:ext uri="{BB962C8B-B14F-4D97-AF65-F5344CB8AC3E}">
        <p14:creationId xmlns:p14="http://schemas.microsoft.com/office/powerpoint/2010/main" val="2120604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78B00E-0BA3-49B1-A64D-279CCF27EB08}" type="datetimeFigureOut">
              <a:rPr lang="en-US" smtClean="0"/>
              <a:t>10/7/2011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B9AB34D-4837-4A7F-B89E-ECC886902CF2}" type="slidenum">
              <a:rPr lang="en-US" smtClean="0"/>
              <a:t>‹#›</a:t>
            </a:fld>
            <a:endParaRPr lang="en-US" dirty="0"/>
          </a:p>
        </p:txBody>
      </p:sp>
    </p:spTree>
    <p:extLst>
      <p:ext uri="{BB962C8B-B14F-4D97-AF65-F5344CB8AC3E}">
        <p14:creationId xmlns:p14="http://schemas.microsoft.com/office/powerpoint/2010/main" val="2909698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78B00E-0BA3-49B1-A64D-279CCF27EB08}" type="datetimeFigureOut">
              <a:rPr lang="en-US" smtClean="0"/>
              <a:t>10/7/2011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B9AB34D-4837-4A7F-B89E-ECC886902CF2}" type="slidenum">
              <a:rPr lang="en-US" smtClean="0"/>
              <a:t>‹#›</a:t>
            </a:fld>
            <a:endParaRPr lang="en-US" dirty="0"/>
          </a:p>
        </p:txBody>
      </p:sp>
    </p:spTree>
    <p:extLst>
      <p:ext uri="{BB962C8B-B14F-4D97-AF65-F5344CB8AC3E}">
        <p14:creationId xmlns:p14="http://schemas.microsoft.com/office/powerpoint/2010/main" val="41971543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78B00E-0BA3-49B1-A64D-279CCF27EB08}" type="datetimeFigureOut">
              <a:rPr lang="en-US" smtClean="0"/>
              <a:t>10/7/2011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B9AB34D-4837-4A7F-B89E-ECC886902CF2}" type="slidenum">
              <a:rPr lang="en-US" smtClean="0"/>
              <a:t>‹#›</a:t>
            </a:fld>
            <a:endParaRPr lang="en-US" dirty="0"/>
          </a:p>
        </p:txBody>
      </p:sp>
    </p:spTree>
    <p:extLst>
      <p:ext uri="{BB962C8B-B14F-4D97-AF65-F5344CB8AC3E}">
        <p14:creationId xmlns:p14="http://schemas.microsoft.com/office/powerpoint/2010/main" val="1305632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78B00E-0BA3-49B1-A64D-279CCF27EB08}" type="datetimeFigureOut">
              <a:rPr lang="en-US" smtClean="0"/>
              <a:t>10/7/2011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B9AB34D-4837-4A7F-B89E-ECC886902CF2}" type="slidenum">
              <a:rPr lang="en-US" smtClean="0"/>
              <a:t>‹#›</a:t>
            </a:fld>
            <a:endParaRPr lang="en-US" dirty="0"/>
          </a:p>
        </p:txBody>
      </p:sp>
    </p:spTree>
    <p:extLst>
      <p:ext uri="{BB962C8B-B14F-4D97-AF65-F5344CB8AC3E}">
        <p14:creationId xmlns:p14="http://schemas.microsoft.com/office/powerpoint/2010/main" val="3787487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78B00E-0BA3-49B1-A64D-279CCF27EB08}" type="datetimeFigureOut">
              <a:rPr lang="en-US" smtClean="0"/>
              <a:t>10/7/2011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B9AB34D-4837-4A7F-B89E-ECC886902CF2}" type="slidenum">
              <a:rPr lang="en-US" smtClean="0"/>
              <a:t>‹#›</a:t>
            </a:fld>
            <a:endParaRPr lang="en-US" dirty="0"/>
          </a:p>
        </p:txBody>
      </p:sp>
    </p:spTree>
    <p:extLst>
      <p:ext uri="{BB962C8B-B14F-4D97-AF65-F5344CB8AC3E}">
        <p14:creationId xmlns:p14="http://schemas.microsoft.com/office/powerpoint/2010/main" val="1918000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78B00E-0BA3-49B1-A64D-279CCF27EB08}" type="datetimeFigureOut">
              <a:rPr lang="en-US" smtClean="0"/>
              <a:t>10/7/2011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AB34D-4837-4A7F-B89E-ECC886902CF2}" type="slidenum">
              <a:rPr lang="en-US" smtClean="0"/>
              <a:t>‹#›</a:t>
            </a:fld>
            <a:endParaRPr lang="en-US" dirty="0"/>
          </a:p>
        </p:txBody>
      </p:sp>
    </p:spTree>
    <p:extLst>
      <p:ext uri="{BB962C8B-B14F-4D97-AF65-F5344CB8AC3E}">
        <p14:creationId xmlns:p14="http://schemas.microsoft.com/office/powerpoint/2010/main" val="17378129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hawn McCracken\Documents\My Dropbox\Sermons &amp; Teachings\2011 (WP)\2) Bite-sized\Artwork\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descr="C:\Users\Shawn McCracken\Documents\My Dropbox\Sermons &amp; Teachings\2011 (WP)\2) Bite-sized\Artwork\logo-tex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778" y="2438400"/>
            <a:ext cx="6473778" cy="31739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8521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C:\Users\Shawn McCracken\Documents\My Dropbox\Sermons &amp; Teachings\2011 (WP)\2) Bite-sized\Artwork\bite-sized_background_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9" name="Content Placeholder 8"/>
          <p:cNvSpPr>
            <a:spLocks noGrp="1"/>
          </p:cNvSpPr>
          <p:nvPr>
            <p:ph idx="1"/>
          </p:nvPr>
        </p:nvSpPr>
        <p:spPr>
          <a:xfrm>
            <a:off x="914400" y="0"/>
            <a:ext cx="8077200" cy="6781800"/>
          </a:xfrm>
        </p:spPr>
        <p:txBody>
          <a:bodyPr>
            <a:noAutofit/>
          </a:bodyPr>
          <a:lstStyle/>
          <a:p>
            <a:pPr marL="0" indent="0">
              <a:buNone/>
            </a:pPr>
            <a:r>
              <a:rPr lang="en-US" sz="7000" dirty="0" smtClean="0">
                <a:solidFill>
                  <a:schemeClr val="bg1"/>
                </a:solidFill>
              </a:rPr>
              <a:t>Acts chapter 1</a:t>
            </a:r>
          </a:p>
          <a:p>
            <a:pPr marL="0" indent="0">
              <a:buNone/>
            </a:pPr>
            <a:r>
              <a:rPr lang="en-US" sz="4500" dirty="0" smtClean="0">
                <a:solidFill>
                  <a:schemeClr val="bg1"/>
                </a:solidFill>
              </a:rPr>
              <a:t>Why did they have to wait?</a:t>
            </a:r>
          </a:p>
          <a:p>
            <a:r>
              <a:rPr lang="en-US" sz="4500" dirty="0" smtClean="0">
                <a:solidFill>
                  <a:schemeClr val="bg1"/>
                </a:solidFill>
              </a:rPr>
              <a:t>God’s plan is community</a:t>
            </a:r>
          </a:p>
          <a:p>
            <a:r>
              <a:rPr lang="en-US" sz="4500" dirty="0">
                <a:solidFill>
                  <a:schemeClr val="bg1"/>
                </a:solidFill>
              </a:rPr>
              <a:t>Expectancy breeds reception</a:t>
            </a:r>
          </a:p>
          <a:p>
            <a:pPr lvl="1"/>
            <a:r>
              <a:rPr lang="en-US" sz="4500" dirty="0">
                <a:solidFill>
                  <a:schemeClr val="bg1"/>
                </a:solidFill>
              </a:rPr>
              <a:t> </a:t>
            </a:r>
            <a:r>
              <a:rPr lang="en-US" sz="4500" dirty="0" smtClean="0">
                <a:solidFill>
                  <a:schemeClr val="bg1"/>
                </a:solidFill>
              </a:rPr>
              <a:t>expect </a:t>
            </a:r>
            <a:r>
              <a:rPr lang="en-US" sz="4500" dirty="0">
                <a:solidFill>
                  <a:schemeClr val="bg1"/>
                </a:solidFill>
              </a:rPr>
              <a:t>life </a:t>
            </a:r>
            <a:r>
              <a:rPr lang="en-US" sz="4500" dirty="0" smtClean="0">
                <a:solidFill>
                  <a:schemeClr val="bg1"/>
                </a:solidFill>
              </a:rPr>
              <a:t>transformation</a:t>
            </a:r>
          </a:p>
          <a:p>
            <a:pPr lvl="1"/>
            <a:r>
              <a:rPr lang="en-US" sz="4500" dirty="0">
                <a:solidFill>
                  <a:schemeClr val="bg1"/>
                </a:solidFill>
              </a:rPr>
              <a:t> </a:t>
            </a:r>
            <a:r>
              <a:rPr lang="en-US" sz="4500" dirty="0" smtClean="0">
                <a:solidFill>
                  <a:schemeClr val="bg1"/>
                </a:solidFill>
              </a:rPr>
              <a:t>expect to be used</a:t>
            </a:r>
          </a:p>
          <a:p>
            <a:pPr lvl="1"/>
            <a:r>
              <a:rPr lang="en-US" sz="4500" dirty="0">
                <a:solidFill>
                  <a:schemeClr val="bg1"/>
                </a:solidFill>
              </a:rPr>
              <a:t> </a:t>
            </a:r>
            <a:r>
              <a:rPr lang="en-US" sz="4500" dirty="0" smtClean="0">
                <a:solidFill>
                  <a:schemeClr val="bg1"/>
                </a:solidFill>
              </a:rPr>
              <a:t>expect the Holy Spirit to be powerfully present</a:t>
            </a:r>
            <a:endParaRPr lang="en-US" sz="4500" dirty="0">
              <a:solidFill>
                <a:schemeClr val="bg1"/>
              </a:solidFill>
            </a:endParaRPr>
          </a:p>
          <a:p>
            <a:pPr marL="0" indent="0">
              <a:buNone/>
            </a:pPr>
            <a:endParaRPr lang="en-US" sz="9000" dirty="0">
              <a:solidFill>
                <a:schemeClr val="bg1"/>
              </a:solidFill>
            </a:endParaRPr>
          </a:p>
        </p:txBody>
      </p:sp>
    </p:spTree>
    <p:extLst>
      <p:ext uri="{BB962C8B-B14F-4D97-AF65-F5344CB8AC3E}">
        <p14:creationId xmlns:p14="http://schemas.microsoft.com/office/powerpoint/2010/main" val="1579283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6" end="6"/>
                                            </p:txEl>
                                          </p:spTgt>
                                        </p:tgtEl>
                                        <p:attrNameLst>
                                          <p:attrName>style.visibility</p:attrName>
                                        </p:attrNameLst>
                                      </p:cBhvr>
                                      <p:to>
                                        <p:strVal val="visible"/>
                                      </p:to>
                                    </p:set>
                                    <p:animEffect transition="in" filter="fade">
                                      <p:cBhvr>
                                        <p:cTn id="7" dur="500"/>
                                        <p:tgtEl>
                                          <p:spTgt spid="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Users\Shawn McCracken\Documents\My Dropbox\Sermons &amp; Teachings\2011 (WP)\2) Bite-sized\Artwork\bite-sized_background_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3"/>
          <p:cNvSpPr>
            <a:spLocks noGrp="1"/>
          </p:cNvSpPr>
          <p:nvPr>
            <p:ph idx="1"/>
          </p:nvPr>
        </p:nvSpPr>
        <p:spPr>
          <a:xfrm>
            <a:off x="533400" y="1371600"/>
            <a:ext cx="8343900" cy="3200401"/>
          </a:xfrm>
        </p:spPr>
        <p:txBody>
          <a:bodyPr>
            <a:noAutofit/>
          </a:bodyPr>
          <a:lstStyle/>
          <a:p>
            <a:pPr marL="0" indent="0">
              <a:buNone/>
            </a:pPr>
            <a:r>
              <a:rPr lang="en-US" sz="5000" dirty="0">
                <a:solidFill>
                  <a:schemeClr val="bg1"/>
                </a:solidFill>
              </a:rPr>
              <a:t>We join together for God to touch us, not just meeting superficially together with no immediate or eternal benefit.</a:t>
            </a:r>
          </a:p>
        </p:txBody>
      </p:sp>
    </p:spTree>
    <p:extLst>
      <p:ext uri="{BB962C8B-B14F-4D97-AF65-F5344CB8AC3E}">
        <p14:creationId xmlns:p14="http://schemas.microsoft.com/office/powerpoint/2010/main" val="35216943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hawn McCracken\Documents\My Dropbox\Sermons &amp; Teachings\2011 (WP)\2) Bite-sized\Artwork\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9694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hawn McCracken\Desktop\Week Tw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998" y="27713"/>
            <a:ext cx="9064003" cy="68025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0835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C:\Users\Shawn McCracken\Documents\My Dropbox\Sermons &amp; Teachings\2011 (WP)\2) Bite-sized\Artwork\bite-sized_background_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9" name="Content Placeholder 8"/>
          <p:cNvSpPr>
            <a:spLocks noGrp="1"/>
          </p:cNvSpPr>
          <p:nvPr>
            <p:ph idx="1"/>
          </p:nvPr>
        </p:nvSpPr>
        <p:spPr>
          <a:xfrm>
            <a:off x="914400" y="0"/>
            <a:ext cx="7924800" cy="6781800"/>
          </a:xfrm>
        </p:spPr>
        <p:txBody>
          <a:bodyPr>
            <a:noAutofit/>
          </a:bodyPr>
          <a:lstStyle/>
          <a:p>
            <a:pPr marL="0" indent="0">
              <a:buNone/>
            </a:pPr>
            <a:r>
              <a:rPr lang="en-US" sz="7000" dirty="0" smtClean="0">
                <a:solidFill>
                  <a:schemeClr val="bg1"/>
                </a:solidFill>
              </a:rPr>
              <a:t>Acts chapter 1</a:t>
            </a:r>
          </a:p>
          <a:p>
            <a:pPr marL="0" indent="0">
              <a:buNone/>
            </a:pPr>
            <a:r>
              <a:rPr lang="en-US" sz="4500" dirty="0" smtClean="0">
                <a:solidFill>
                  <a:schemeClr val="bg1"/>
                </a:solidFill>
              </a:rPr>
              <a:t>Why did they have to wait?</a:t>
            </a:r>
          </a:p>
          <a:p>
            <a:r>
              <a:rPr lang="en-US" sz="4500" dirty="0" smtClean="0">
                <a:solidFill>
                  <a:schemeClr val="bg1"/>
                </a:solidFill>
              </a:rPr>
              <a:t>God’s plan is community</a:t>
            </a:r>
          </a:p>
          <a:p>
            <a:pPr marL="0" indent="0">
              <a:buNone/>
            </a:pPr>
            <a:endParaRPr lang="en-US" sz="9000" dirty="0">
              <a:solidFill>
                <a:schemeClr val="bg1"/>
              </a:solidFill>
            </a:endParaRPr>
          </a:p>
        </p:txBody>
      </p:sp>
    </p:spTree>
    <p:extLst>
      <p:ext uri="{BB962C8B-B14F-4D97-AF65-F5344CB8AC3E}">
        <p14:creationId xmlns:p14="http://schemas.microsoft.com/office/powerpoint/2010/main" val="426816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fade">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fade">
                                      <p:cBhvr>
                                        <p:cTn id="17"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C:\Users\Shawn McCracken\Documents\My Dropbox\Sermons &amp; Teachings\2011 (WP)\2) Bite-sized\Artwork\bite-sized_background_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a:xfrm>
            <a:off x="304800" y="19756"/>
            <a:ext cx="8553450" cy="818444"/>
          </a:xfrm>
        </p:spPr>
        <p:txBody>
          <a:bodyPr>
            <a:noAutofit/>
          </a:bodyPr>
          <a:lstStyle/>
          <a:p>
            <a:pPr lvl="0"/>
            <a:r>
              <a:rPr lang="en-US" sz="4800" dirty="0" smtClean="0">
                <a:solidFill>
                  <a:schemeClr val="bg1"/>
                </a:solidFill>
              </a:rPr>
              <a:t>Life Groups…</a:t>
            </a:r>
            <a:endParaRPr lang="en-US" sz="4800" dirty="0">
              <a:solidFill>
                <a:schemeClr val="bg1"/>
              </a:solidFill>
            </a:endParaRPr>
          </a:p>
        </p:txBody>
      </p:sp>
      <p:sp>
        <p:nvSpPr>
          <p:cNvPr id="4" name="Content Placeholder 3"/>
          <p:cNvSpPr>
            <a:spLocks noGrp="1"/>
          </p:cNvSpPr>
          <p:nvPr>
            <p:ph idx="1"/>
          </p:nvPr>
        </p:nvSpPr>
        <p:spPr>
          <a:xfrm>
            <a:off x="228600" y="685800"/>
            <a:ext cx="8801100" cy="3200401"/>
          </a:xfrm>
        </p:spPr>
        <p:txBody>
          <a:bodyPr>
            <a:noAutofit/>
          </a:bodyPr>
          <a:lstStyle/>
          <a:p>
            <a:pPr marL="0" indent="0">
              <a:buClr>
                <a:schemeClr val="bg1"/>
              </a:buClr>
              <a:buNone/>
            </a:pPr>
            <a:r>
              <a:rPr lang="en-US" sz="4800" dirty="0" smtClean="0">
                <a:solidFill>
                  <a:schemeClr val="bg1"/>
                </a:solidFill>
              </a:rPr>
              <a:t>…</a:t>
            </a:r>
            <a:r>
              <a:rPr lang="en-US" sz="4800" dirty="0" smtClean="0">
                <a:solidFill>
                  <a:schemeClr val="bg1"/>
                </a:solidFill>
              </a:rPr>
              <a:t>are </a:t>
            </a:r>
            <a:r>
              <a:rPr lang="en-US" sz="4800" dirty="0">
                <a:solidFill>
                  <a:schemeClr val="bg1"/>
                </a:solidFill>
              </a:rPr>
              <a:t>our primary environment </a:t>
            </a:r>
            <a:r>
              <a:rPr lang="en-US" sz="4800" dirty="0" smtClean="0">
                <a:solidFill>
                  <a:schemeClr val="bg1"/>
                </a:solidFill>
              </a:rPr>
              <a:t/>
            </a:r>
            <a:br>
              <a:rPr lang="en-US" sz="4800" dirty="0" smtClean="0">
                <a:solidFill>
                  <a:schemeClr val="bg1"/>
                </a:solidFill>
              </a:rPr>
            </a:br>
            <a:r>
              <a:rPr lang="en-US" sz="4800" dirty="0" smtClean="0">
                <a:solidFill>
                  <a:schemeClr val="bg1"/>
                </a:solidFill>
              </a:rPr>
              <a:t>for </a:t>
            </a:r>
            <a:r>
              <a:rPr lang="en-US" sz="4800" dirty="0">
                <a:solidFill>
                  <a:schemeClr val="bg1"/>
                </a:solidFill>
              </a:rPr>
              <a:t>people to develop, test, and express their God-given gifts and strengths. </a:t>
            </a:r>
            <a:r>
              <a:rPr lang="en-US" sz="4800" dirty="0" smtClean="0">
                <a:solidFill>
                  <a:schemeClr val="bg1"/>
                </a:solidFill>
              </a:rPr>
              <a:t/>
            </a:r>
            <a:br>
              <a:rPr lang="en-US" sz="4800" dirty="0" smtClean="0">
                <a:solidFill>
                  <a:schemeClr val="bg1"/>
                </a:solidFill>
              </a:rPr>
            </a:br>
            <a:r>
              <a:rPr lang="en-US" sz="4800" dirty="0" smtClean="0">
                <a:solidFill>
                  <a:schemeClr val="bg1"/>
                </a:solidFill>
              </a:rPr>
              <a:t>(Growing </a:t>
            </a:r>
            <a:r>
              <a:rPr lang="en-US" sz="4800" dirty="0">
                <a:solidFill>
                  <a:schemeClr val="bg1"/>
                </a:solidFill>
              </a:rPr>
              <a:t>in the knowledge and experience of how God wants </a:t>
            </a:r>
            <a:r>
              <a:rPr lang="en-US" sz="4800" dirty="0" smtClean="0">
                <a:solidFill>
                  <a:schemeClr val="bg1"/>
                </a:solidFill>
              </a:rPr>
              <a:t/>
            </a:r>
            <a:br>
              <a:rPr lang="en-US" sz="4800" dirty="0" smtClean="0">
                <a:solidFill>
                  <a:schemeClr val="bg1"/>
                </a:solidFill>
              </a:rPr>
            </a:br>
            <a:r>
              <a:rPr lang="en-US" sz="4800" dirty="0" smtClean="0">
                <a:solidFill>
                  <a:schemeClr val="bg1"/>
                </a:solidFill>
              </a:rPr>
              <a:t>to </a:t>
            </a:r>
            <a:r>
              <a:rPr lang="en-US" sz="4800" dirty="0">
                <a:solidFill>
                  <a:schemeClr val="bg1"/>
                </a:solidFill>
              </a:rPr>
              <a:t>use me)</a:t>
            </a:r>
          </a:p>
          <a:p>
            <a:pPr marL="0" indent="0">
              <a:buClr>
                <a:schemeClr val="bg1"/>
              </a:buClr>
              <a:buNone/>
            </a:pPr>
            <a:r>
              <a:rPr lang="en-US" sz="4800" dirty="0" smtClean="0">
                <a:solidFill>
                  <a:schemeClr val="bg1"/>
                </a:solidFill>
              </a:rPr>
              <a:t>It’s </a:t>
            </a:r>
            <a:r>
              <a:rPr lang="en-US" sz="4800" dirty="0" smtClean="0">
                <a:solidFill>
                  <a:schemeClr val="bg1"/>
                </a:solidFill>
              </a:rPr>
              <a:t>how we </a:t>
            </a:r>
            <a:r>
              <a:rPr lang="en-US" sz="4800" i="1" dirty="0" smtClean="0">
                <a:solidFill>
                  <a:schemeClr val="bg1"/>
                </a:solidFill>
              </a:rPr>
              <a:t>do </a:t>
            </a:r>
            <a:r>
              <a:rPr lang="en-US" sz="4800" dirty="0" smtClean="0">
                <a:solidFill>
                  <a:schemeClr val="bg1"/>
                </a:solidFill>
              </a:rPr>
              <a:t>church! </a:t>
            </a:r>
            <a:endParaRPr lang="en-US" sz="4500" dirty="0">
              <a:solidFill>
                <a:schemeClr val="bg1"/>
              </a:solidFill>
            </a:endParaRPr>
          </a:p>
        </p:txBody>
      </p:sp>
    </p:spTree>
    <p:extLst>
      <p:ext uri="{BB962C8B-B14F-4D97-AF65-F5344CB8AC3E}">
        <p14:creationId xmlns:p14="http://schemas.microsoft.com/office/powerpoint/2010/main" val="294075544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fade">
                                      <p:cBhvr>
                                        <p:cTn id="11" dur="500"/>
                                        <p:tgtEl>
                                          <p:spTgt spid="4">
                                            <p:txEl>
                                              <p:pRg st="0" end="0"/>
                                            </p:txEl>
                                          </p:spTgt>
                                        </p:tgtEl>
                                      </p:cBhvr>
                                    </p:animEffect>
                                  </p:childTnLst>
                                </p:cTn>
                              </p:par>
                            </p:childTnLst>
                          </p:cTn>
                        </p:par>
                        <p:par>
                          <p:cTn id="12" fill="hold">
                            <p:stCondLst>
                              <p:cond delay="1000"/>
                            </p:stCondLst>
                            <p:childTnLst>
                              <p:par>
                                <p:cTn id="13" presetID="10" presetClass="entr" presetSubtype="0" fill="hold" nodeType="after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animEffect transition="in" filter="fade">
                                      <p:cBhvr>
                                        <p:cTn id="15"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C:\Users\Shawn McCracken\Documents\My Dropbox\Sermons &amp; Teachings\2011 (WP)\2) Bite-sized\Artwork\bite-sized_background_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9" name="Content Placeholder 8"/>
          <p:cNvSpPr>
            <a:spLocks noGrp="1"/>
          </p:cNvSpPr>
          <p:nvPr>
            <p:ph idx="1"/>
          </p:nvPr>
        </p:nvSpPr>
        <p:spPr>
          <a:xfrm>
            <a:off x="914400" y="0"/>
            <a:ext cx="7924800" cy="6781800"/>
          </a:xfrm>
        </p:spPr>
        <p:txBody>
          <a:bodyPr>
            <a:noAutofit/>
          </a:bodyPr>
          <a:lstStyle/>
          <a:p>
            <a:pPr marL="0" indent="0">
              <a:buNone/>
            </a:pPr>
            <a:r>
              <a:rPr lang="en-US" sz="7000" dirty="0" smtClean="0">
                <a:solidFill>
                  <a:schemeClr val="bg1"/>
                </a:solidFill>
              </a:rPr>
              <a:t>Acts chapter 1</a:t>
            </a:r>
          </a:p>
          <a:p>
            <a:pPr marL="0" indent="0">
              <a:buNone/>
            </a:pPr>
            <a:r>
              <a:rPr lang="en-US" sz="4500" dirty="0" smtClean="0">
                <a:solidFill>
                  <a:schemeClr val="bg1"/>
                </a:solidFill>
              </a:rPr>
              <a:t>Why did they have to wait?</a:t>
            </a:r>
          </a:p>
          <a:p>
            <a:r>
              <a:rPr lang="en-US" sz="4500" dirty="0" smtClean="0">
                <a:solidFill>
                  <a:schemeClr val="bg1"/>
                </a:solidFill>
              </a:rPr>
              <a:t>God’s plan is community</a:t>
            </a:r>
          </a:p>
          <a:p>
            <a:r>
              <a:rPr lang="en-US" sz="4500">
                <a:solidFill>
                  <a:schemeClr val="bg1"/>
                </a:solidFill>
              </a:rPr>
              <a:t>Expectancy </a:t>
            </a:r>
            <a:r>
              <a:rPr lang="en-US" sz="4500" smtClean="0">
                <a:solidFill>
                  <a:schemeClr val="bg1"/>
                </a:solidFill>
              </a:rPr>
              <a:t>invites </a:t>
            </a:r>
            <a:r>
              <a:rPr lang="en-US" sz="4500" dirty="0">
                <a:solidFill>
                  <a:schemeClr val="bg1"/>
                </a:solidFill>
              </a:rPr>
              <a:t>reception</a:t>
            </a:r>
          </a:p>
          <a:p>
            <a:pPr lvl="1"/>
            <a:r>
              <a:rPr lang="en-US" sz="4500" dirty="0">
                <a:solidFill>
                  <a:schemeClr val="bg1"/>
                </a:solidFill>
              </a:rPr>
              <a:t> </a:t>
            </a:r>
            <a:r>
              <a:rPr lang="en-US" sz="4500" dirty="0" smtClean="0">
                <a:solidFill>
                  <a:schemeClr val="bg1"/>
                </a:solidFill>
              </a:rPr>
              <a:t>expect </a:t>
            </a:r>
            <a:r>
              <a:rPr lang="en-US" sz="4500" dirty="0">
                <a:solidFill>
                  <a:schemeClr val="bg1"/>
                </a:solidFill>
              </a:rPr>
              <a:t>life transformation</a:t>
            </a:r>
          </a:p>
          <a:p>
            <a:pPr marL="0" indent="0">
              <a:buNone/>
            </a:pPr>
            <a:endParaRPr lang="en-US" sz="9000" dirty="0">
              <a:solidFill>
                <a:schemeClr val="bg1"/>
              </a:solidFill>
            </a:endParaRPr>
          </a:p>
        </p:txBody>
      </p:sp>
    </p:spTree>
    <p:extLst>
      <p:ext uri="{BB962C8B-B14F-4D97-AF65-F5344CB8AC3E}">
        <p14:creationId xmlns:p14="http://schemas.microsoft.com/office/powerpoint/2010/main" val="7153262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3" end="3"/>
                                            </p:txEl>
                                          </p:spTgt>
                                        </p:tgtEl>
                                        <p:attrNameLst>
                                          <p:attrName>style.visibility</p:attrName>
                                        </p:attrNameLst>
                                      </p:cBhvr>
                                      <p:to>
                                        <p:strVal val="visible"/>
                                      </p:to>
                                    </p:set>
                                    <p:animEffect transition="in" filter="fade">
                                      <p:cBhvr>
                                        <p:cTn id="7" dur="500"/>
                                        <p:tgtEl>
                                          <p:spTgt spid="9">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4" end="4"/>
                                            </p:txEl>
                                          </p:spTgt>
                                        </p:tgtEl>
                                        <p:attrNameLst>
                                          <p:attrName>style.visibility</p:attrName>
                                        </p:attrNameLst>
                                      </p:cBhvr>
                                      <p:to>
                                        <p:strVal val="visible"/>
                                      </p:to>
                                    </p:set>
                                    <p:animEffect transition="in" filter="fade">
                                      <p:cBhvr>
                                        <p:cTn id="12" dur="500"/>
                                        <p:tgtEl>
                                          <p:spTgt spid="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Shawn McCracken\Documents\My Dropbox\Sermons &amp; Teachings\2011 (WP)\2) Bite-sized\Artwork\bite-sized_background_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a:xfrm>
            <a:off x="685800" y="5715000"/>
            <a:ext cx="8229600" cy="1044222"/>
          </a:xfrm>
        </p:spPr>
        <p:txBody>
          <a:bodyPr>
            <a:normAutofit/>
          </a:bodyPr>
          <a:lstStyle/>
          <a:p>
            <a:pPr algn="r"/>
            <a:r>
              <a:rPr lang="en-US" sz="4500" dirty="0" smtClean="0">
                <a:solidFill>
                  <a:schemeClr val="bg1"/>
                </a:solidFill>
              </a:rPr>
              <a:t>Psalm 42:1-2</a:t>
            </a:r>
            <a:endParaRPr lang="en-US" sz="3000" dirty="0">
              <a:solidFill>
                <a:schemeClr val="bg1"/>
              </a:solidFill>
            </a:endParaRPr>
          </a:p>
        </p:txBody>
      </p:sp>
      <p:sp>
        <p:nvSpPr>
          <p:cNvPr id="9" name="Content Placeholder 8"/>
          <p:cNvSpPr>
            <a:spLocks noGrp="1"/>
          </p:cNvSpPr>
          <p:nvPr>
            <p:ph idx="1"/>
          </p:nvPr>
        </p:nvSpPr>
        <p:spPr>
          <a:xfrm>
            <a:off x="1066800" y="228600"/>
            <a:ext cx="7772400" cy="5897563"/>
          </a:xfrm>
        </p:spPr>
        <p:txBody>
          <a:bodyPr>
            <a:noAutofit/>
          </a:bodyPr>
          <a:lstStyle/>
          <a:p>
            <a:pPr marL="0" indent="0">
              <a:buNone/>
            </a:pPr>
            <a:r>
              <a:rPr lang="en-US" sz="4800" baseline="30000" dirty="0">
                <a:solidFill>
                  <a:schemeClr val="bg1"/>
                </a:solidFill>
              </a:rPr>
              <a:t>1</a:t>
            </a:r>
            <a:r>
              <a:rPr lang="en-US" sz="4800" dirty="0">
                <a:solidFill>
                  <a:schemeClr val="bg1"/>
                </a:solidFill>
              </a:rPr>
              <a:t> As the deer pants for streams of water, </a:t>
            </a:r>
            <a:r>
              <a:rPr lang="en-US" sz="4800" dirty="0" smtClean="0">
                <a:solidFill>
                  <a:schemeClr val="bg1"/>
                </a:solidFill>
              </a:rPr>
              <a:t>so </a:t>
            </a:r>
            <a:r>
              <a:rPr lang="en-US" sz="4800" dirty="0">
                <a:solidFill>
                  <a:schemeClr val="bg1"/>
                </a:solidFill>
              </a:rPr>
              <a:t>my soul pants for you, my God. </a:t>
            </a:r>
            <a:br>
              <a:rPr lang="en-US" sz="4800" dirty="0">
                <a:solidFill>
                  <a:schemeClr val="bg1"/>
                </a:solidFill>
              </a:rPr>
            </a:br>
            <a:r>
              <a:rPr lang="en-US" sz="4800" baseline="30000" dirty="0">
                <a:solidFill>
                  <a:schemeClr val="bg1"/>
                </a:solidFill>
              </a:rPr>
              <a:t>2</a:t>
            </a:r>
            <a:r>
              <a:rPr lang="en-US" sz="4800" dirty="0">
                <a:solidFill>
                  <a:schemeClr val="bg1"/>
                </a:solidFill>
              </a:rPr>
              <a:t> My soul thirsts for God, for the living God. </a:t>
            </a:r>
            <a:br>
              <a:rPr lang="en-US" sz="4800" dirty="0">
                <a:solidFill>
                  <a:schemeClr val="bg1"/>
                </a:solidFill>
              </a:rPr>
            </a:br>
            <a:r>
              <a:rPr lang="en-US" sz="4800" dirty="0">
                <a:solidFill>
                  <a:schemeClr val="bg1"/>
                </a:solidFill>
              </a:rPr>
              <a:t>   When can I go and meet with God? </a:t>
            </a:r>
          </a:p>
        </p:txBody>
      </p:sp>
    </p:spTree>
    <p:extLst>
      <p:ext uri="{BB962C8B-B14F-4D97-AF65-F5344CB8AC3E}">
        <p14:creationId xmlns:p14="http://schemas.microsoft.com/office/powerpoint/2010/main" val="130967127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C:\Users\Shawn McCracken\Documents\My Dropbox\Sermons &amp; Teachings\2011 (WP)\2) Bite-sized\Artwork\bite-sized_background_2.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a:xfrm>
            <a:off x="685800" y="5715000"/>
            <a:ext cx="8229600" cy="1044222"/>
          </a:xfrm>
        </p:spPr>
        <p:txBody>
          <a:bodyPr>
            <a:normAutofit/>
          </a:bodyPr>
          <a:lstStyle/>
          <a:p>
            <a:pPr algn="r"/>
            <a:r>
              <a:rPr lang="en-US" sz="3800" dirty="0">
                <a:solidFill>
                  <a:schemeClr val="bg1"/>
                </a:solidFill>
              </a:rPr>
              <a:t>John 7:37-39</a:t>
            </a:r>
            <a:endParaRPr lang="en-US" sz="3800" dirty="0">
              <a:solidFill>
                <a:schemeClr val="bg1"/>
              </a:solidFill>
            </a:endParaRPr>
          </a:p>
        </p:txBody>
      </p:sp>
      <p:sp>
        <p:nvSpPr>
          <p:cNvPr id="9" name="Content Placeholder 8"/>
          <p:cNvSpPr>
            <a:spLocks noGrp="1"/>
          </p:cNvSpPr>
          <p:nvPr>
            <p:ph idx="1"/>
          </p:nvPr>
        </p:nvSpPr>
        <p:spPr>
          <a:xfrm>
            <a:off x="1066800" y="228600"/>
            <a:ext cx="7772400" cy="5897563"/>
          </a:xfrm>
        </p:spPr>
        <p:txBody>
          <a:bodyPr>
            <a:noAutofit/>
          </a:bodyPr>
          <a:lstStyle/>
          <a:p>
            <a:pPr marL="57150" indent="0">
              <a:buNone/>
            </a:pPr>
            <a:r>
              <a:rPr lang="en-US" sz="3800" baseline="30000" dirty="0">
                <a:solidFill>
                  <a:schemeClr val="bg1"/>
                </a:solidFill>
              </a:rPr>
              <a:t>37</a:t>
            </a:r>
            <a:r>
              <a:rPr lang="en-US" sz="3800" dirty="0">
                <a:solidFill>
                  <a:schemeClr val="bg1"/>
                </a:solidFill>
              </a:rPr>
              <a:t> </a:t>
            </a:r>
            <a:r>
              <a:rPr lang="en-US" sz="3800" dirty="0" smtClean="0">
                <a:solidFill>
                  <a:schemeClr val="bg1"/>
                </a:solidFill>
              </a:rPr>
              <a:t>Jesus </a:t>
            </a:r>
            <a:r>
              <a:rPr lang="en-US" sz="3800" dirty="0">
                <a:solidFill>
                  <a:schemeClr val="bg1"/>
                </a:solidFill>
              </a:rPr>
              <a:t>stood and said in a loud voice, “Let anyone who is thirsty come to me and drink. </a:t>
            </a:r>
            <a:r>
              <a:rPr lang="en-US" sz="3800" baseline="30000" dirty="0">
                <a:solidFill>
                  <a:schemeClr val="bg1"/>
                </a:solidFill>
              </a:rPr>
              <a:t>38</a:t>
            </a:r>
            <a:r>
              <a:rPr lang="en-US" sz="3800" dirty="0">
                <a:solidFill>
                  <a:schemeClr val="bg1"/>
                </a:solidFill>
              </a:rPr>
              <a:t> Whoever believes in me, as Scripture has said, rivers of living water will flow from within them</a:t>
            </a:r>
            <a:r>
              <a:rPr lang="en-US" sz="3800" dirty="0" smtClean="0">
                <a:solidFill>
                  <a:schemeClr val="bg1"/>
                </a:solidFill>
              </a:rPr>
              <a:t>.”</a:t>
            </a:r>
            <a:r>
              <a:rPr lang="en-US" sz="3800" baseline="30000" dirty="0">
                <a:solidFill>
                  <a:schemeClr val="bg1"/>
                </a:solidFill>
              </a:rPr>
              <a:t> </a:t>
            </a:r>
            <a:r>
              <a:rPr lang="en-US" sz="3800" baseline="30000" dirty="0" smtClean="0">
                <a:solidFill>
                  <a:schemeClr val="bg1"/>
                </a:solidFill>
              </a:rPr>
              <a:t>39</a:t>
            </a:r>
            <a:r>
              <a:rPr lang="en-US" sz="3800" dirty="0" smtClean="0">
                <a:solidFill>
                  <a:schemeClr val="bg1"/>
                </a:solidFill>
              </a:rPr>
              <a:t> </a:t>
            </a:r>
            <a:r>
              <a:rPr lang="en-US" sz="3800" dirty="0">
                <a:solidFill>
                  <a:schemeClr val="bg1"/>
                </a:solidFill>
              </a:rPr>
              <a:t>By this he meant the Spirit, whom those who believed in him were later to receive. Up to that time the Spirit had not been given, since Jesus had not yet been glorified. </a:t>
            </a:r>
          </a:p>
        </p:txBody>
      </p:sp>
    </p:spTree>
    <p:extLst>
      <p:ext uri="{BB962C8B-B14F-4D97-AF65-F5344CB8AC3E}">
        <p14:creationId xmlns:p14="http://schemas.microsoft.com/office/powerpoint/2010/main" val="217618769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C:\Users\Shawn McCracken\Documents\My Dropbox\Sermons &amp; Teachings\2011 (WP)\2) Bite-sized\Artwork\bite-sized_background_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9" name="Content Placeholder 8"/>
          <p:cNvSpPr>
            <a:spLocks noGrp="1"/>
          </p:cNvSpPr>
          <p:nvPr>
            <p:ph idx="1"/>
          </p:nvPr>
        </p:nvSpPr>
        <p:spPr>
          <a:xfrm>
            <a:off x="914400" y="0"/>
            <a:ext cx="8077200" cy="6781800"/>
          </a:xfrm>
        </p:spPr>
        <p:txBody>
          <a:bodyPr>
            <a:noAutofit/>
          </a:bodyPr>
          <a:lstStyle/>
          <a:p>
            <a:pPr marL="0" indent="0">
              <a:buNone/>
            </a:pPr>
            <a:r>
              <a:rPr lang="en-US" sz="7000" dirty="0" smtClean="0">
                <a:solidFill>
                  <a:schemeClr val="bg1"/>
                </a:solidFill>
              </a:rPr>
              <a:t>Acts chapter 1</a:t>
            </a:r>
          </a:p>
          <a:p>
            <a:pPr marL="0" indent="0">
              <a:buNone/>
            </a:pPr>
            <a:r>
              <a:rPr lang="en-US" sz="4500" dirty="0" smtClean="0">
                <a:solidFill>
                  <a:schemeClr val="bg1"/>
                </a:solidFill>
              </a:rPr>
              <a:t>Why did they have to wait?</a:t>
            </a:r>
          </a:p>
          <a:p>
            <a:r>
              <a:rPr lang="en-US" sz="4500" dirty="0" smtClean="0">
                <a:solidFill>
                  <a:schemeClr val="bg1"/>
                </a:solidFill>
              </a:rPr>
              <a:t>God’s plan is community</a:t>
            </a:r>
          </a:p>
          <a:p>
            <a:r>
              <a:rPr lang="en-US" sz="4500" dirty="0">
                <a:solidFill>
                  <a:schemeClr val="bg1"/>
                </a:solidFill>
              </a:rPr>
              <a:t>Expectancy breeds reception</a:t>
            </a:r>
          </a:p>
          <a:p>
            <a:pPr lvl="1"/>
            <a:r>
              <a:rPr lang="en-US" sz="4500" dirty="0">
                <a:solidFill>
                  <a:schemeClr val="bg1"/>
                </a:solidFill>
              </a:rPr>
              <a:t> </a:t>
            </a:r>
            <a:r>
              <a:rPr lang="en-US" sz="4500" dirty="0" smtClean="0">
                <a:solidFill>
                  <a:schemeClr val="bg1"/>
                </a:solidFill>
              </a:rPr>
              <a:t>expect </a:t>
            </a:r>
            <a:r>
              <a:rPr lang="en-US" sz="4500" dirty="0">
                <a:solidFill>
                  <a:schemeClr val="bg1"/>
                </a:solidFill>
              </a:rPr>
              <a:t>life </a:t>
            </a:r>
            <a:r>
              <a:rPr lang="en-US" sz="4500" dirty="0" smtClean="0">
                <a:solidFill>
                  <a:schemeClr val="bg1"/>
                </a:solidFill>
              </a:rPr>
              <a:t>transformation</a:t>
            </a:r>
          </a:p>
          <a:p>
            <a:pPr lvl="1"/>
            <a:r>
              <a:rPr lang="en-US" sz="4500" dirty="0">
                <a:solidFill>
                  <a:schemeClr val="bg1"/>
                </a:solidFill>
              </a:rPr>
              <a:t> </a:t>
            </a:r>
            <a:r>
              <a:rPr lang="en-US" sz="4500" dirty="0" smtClean="0">
                <a:solidFill>
                  <a:schemeClr val="bg1"/>
                </a:solidFill>
              </a:rPr>
              <a:t>expect to be used</a:t>
            </a:r>
          </a:p>
        </p:txBody>
      </p:sp>
    </p:spTree>
    <p:extLst>
      <p:ext uri="{BB962C8B-B14F-4D97-AF65-F5344CB8AC3E}">
        <p14:creationId xmlns:p14="http://schemas.microsoft.com/office/powerpoint/2010/main" val="2925819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9">
                                            <p:txEl>
                                              <p:pRg st="5" end="5"/>
                                            </p:txEl>
                                          </p:spTgt>
                                        </p:tgtEl>
                                        <p:attrNameLst>
                                          <p:attrName>style.visibility</p:attrName>
                                        </p:attrNameLst>
                                      </p:cBhvr>
                                      <p:to>
                                        <p:strVal val="visible"/>
                                      </p:to>
                                    </p:set>
                                    <p:animEffect transition="in" filter="fade">
                                      <p:cBhvr>
                                        <p:cTn id="7" dur="500"/>
                                        <p:tgtEl>
                                          <p:spTgt spid="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4" descr="C:\Users\Shawn McCracken\Documents\My Dropbox\Sermons &amp; Teachings\2011 (WP)\2) Bite-sized\Artwork\bite-sized_background_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p:cNvSpPr>
            <a:spLocks noGrp="1"/>
          </p:cNvSpPr>
          <p:nvPr>
            <p:ph type="title"/>
          </p:nvPr>
        </p:nvSpPr>
        <p:spPr>
          <a:xfrm>
            <a:off x="685800" y="5715000"/>
            <a:ext cx="8229600" cy="1044222"/>
          </a:xfrm>
        </p:spPr>
        <p:txBody>
          <a:bodyPr>
            <a:normAutofit/>
          </a:bodyPr>
          <a:lstStyle/>
          <a:p>
            <a:pPr algn="r"/>
            <a:r>
              <a:rPr lang="en-US" sz="4500" dirty="0">
                <a:solidFill>
                  <a:schemeClr val="bg1"/>
                </a:solidFill>
              </a:rPr>
              <a:t>1 Cor. </a:t>
            </a:r>
            <a:r>
              <a:rPr lang="en-US" sz="4500" dirty="0" smtClean="0">
                <a:solidFill>
                  <a:schemeClr val="bg1"/>
                </a:solidFill>
              </a:rPr>
              <a:t>14:26</a:t>
            </a:r>
            <a:endParaRPr lang="en-US" sz="4500" dirty="0">
              <a:solidFill>
                <a:schemeClr val="bg1"/>
              </a:solidFill>
            </a:endParaRPr>
          </a:p>
        </p:txBody>
      </p:sp>
      <p:sp>
        <p:nvSpPr>
          <p:cNvPr id="9" name="Content Placeholder 8"/>
          <p:cNvSpPr>
            <a:spLocks noGrp="1"/>
          </p:cNvSpPr>
          <p:nvPr>
            <p:ph idx="1"/>
          </p:nvPr>
        </p:nvSpPr>
        <p:spPr>
          <a:xfrm>
            <a:off x="914400" y="228600"/>
            <a:ext cx="7924800" cy="5897563"/>
          </a:xfrm>
        </p:spPr>
        <p:txBody>
          <a:bodyPr>
            <a:noAutofit/>
          </a:bodyPr>
          <a:lstStyle/>
          <a:p>
            <a:pPr marL="57150" indent="0">
              <a:buNone/>
            </a:pPr>
            <a:r>
              <a:rPr lang="en-US" sz="4500" dirty="0">
                <a:solidFill>
                  <a:schemeClr val="bg1"/>
                </a:solidFill>
              </a:rPr>
              <a:t>What then shall we say, brothers and sisters? When you come together, each of you has a hymn, or a word of instruction, </a:t>
            </a:r>
            <a:r>
              <a:rPr lang="en-US" sz="4500" dirty="0" smtClean="0">
                <a:solidFill>
                  <a:schemeClr val="bg1"/>
                </a:solidFill>
              </a:rPr>
              <a:t/>
            </a:r>
            <a:br>
              <a:rPr lang="en-US" sz="4500" dirty="0" smtClean="0">
                <a:solidFill>
                  <a:schemeClr val="bg1"/>
                </a:solidFill>
              </a:rPr>
            </a:br>
            <a:r>
              <a:rPr lang="en-US" sz="4500" dirty="0" smtClean="0">
                <a:solidFill>
                  <a:schemeClr val="bg1"/>
                </a:solidFill>
              </a:rPr>
              <a:t>a </a:t>
            </a:r>
            <a:r>
              <a:rPr lang="en-US" sz="4500" dirty="0">
                <a:solidFill>
                  <a:schemeClr val="bg1"/>
                </a:solidFill>
              </a:rPr>
              <a:t>revelation, a tongue or an interpretation. Everything must be done so that the church may be built up.</a:t>
            </a:r>
          </a:p>
        </p:txBody>
      </p:sp>
    </p:spTree>
    <p:extLst>
      <p:ext uri="{BB962C8B-B14F-4D97-AF65-F5344CB8AC3E}">
        <p14:creationId xmlns:p14="http://schemas.microsoft.com/office/powerpoint/2010/main" val="221234389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5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10736</TotalTime>
  <Words>264</Words>
  <Application>Microsoft Office PowerPoint</Application>
  <PresentationFormat>On-screen Show (4:3)</PresentationFormat>
  <Paragraphs>33</Paragraphs>
  <Slides>12</Slides>
  <Notes>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Life Groups…</vt:lpstr>
      <vt:lpstr>PowerPoint Presentation</vt:lpstr>
      <vt:lpstr>Psalm 42:1-2</vt:lpstr>
      <vt:lpstr>John 7:37-39</vt:lpstr>
      <vt:lpstr>PowerPoint Presentation</vt:lpstr>
      <vt:lpstr>1 Cor. 14:26</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Shawn McCracken</dc:creator>
  <cp:lastModifiedBy>Shawn McCracken</cp:lastModifiedBy>
  <cp:revision>143</cp:revision>
  <cp:lastPrinted>2011-09-11T11:05:20Z</cp:lastPrinted>
  <dcterms:created xsi:type="dcterms:W3CDTF">2011-08-19T17:22:51Z</dcterms:created>
  <dcterms:modified xsi:type="dcterms:W3CDTF">2011-10-09T10:42:57Z</dcterms:modified>
</cp:coreProperties>
</file>