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24" r:id="rId3"/>
    <p:sldId id="314" r:id="rId4"/>
    <p:sldId id="321" r:id="rId5"/>
    <p:sldId id="315" r:id="rId6"/>
    <p:sldId id="319" r:id="rId7"/>
    <p:sldId id="316" r:id="rId8"/>
    <p:sldId id="317" r:id="rId9"/>
    <p:sldId id="322" r:id="rId10"/>
    <p:sldId id="323" r:id="rId11"/>
    <p:sldId id="318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D60000"/>
    <a:srgbClr val="000099"/>
    <a:srgbClr val="95B3D7"/>
    <a:srgbClr val="4A7DBA"/>
    <a:srgbClr val="4274B0"/>
    <a:srgbClr val="5E8BC2"/>
    <a:srgbClr val="82A5D0"/>
    <a:srgbClr val="0D0DFF"/>
    <a:srgbClr val="000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61" autoAdjust="0"/>
    <p:restoredTop sz="86443" autoAdjust="0"/>
  </p:normalViewPr>
  <p:slideViewPr>
    <p:cSldViewPr>
      <p:cViewPr varScale="1">
        <p:scale>
          <a:sx n="91" d="100"/>
          <a:sy n="91" d="100"/>
        </p:scale>
        <p:origin x="74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22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5EE1-EBB7-419E-BDCF-5E5C1341421E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EF85-1D41-4A8F-B0C1-91437FB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58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1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88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2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lumMod val="5000"/>
                <a:lumOff val="95000"/>
              </a:schemeClr>
            </a:gs>
            <a:gs pos="94000">
              <a:srgbClr val="4274B0"/>
            </a:gs>
            <a:gs pos="47000">
              <a:srgbClr val="95B3D7"/>
            </a:gs>
            <a:gs pos="82000">
              <a:srgbClr val="4A7DB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B702-9B24-4592-8FE6-536AC921B1A6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3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3800" y="1600200"/>
            <a:ext cx="7543800" cy="5257800"/>
          </a:xfrm>
        </p:spPr>
        <p:txBody>
          <a:bodyPr>
            <a:normAutofit/>
          </a:bodyPr>
          <a:lstStyle/>
          <a:p>
            <a:pPr lvl="2">
              <a:lnSpc>
                <a:spcPct val="85000"/>
              </a:lnSpc>
              <a:spcBef>
                <a:spcPts val="10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We need a </a:t>
            </a:r>
            <a:b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  spiritual perspective</a:t>
            </a:r>
          </a:p>
          <a:p>
            <a:pPr lvl="3">
              <a:lnSpc>
                <a:spcPct val="85000"/>
              </a:lnSpc>
              <a:spcBef>
                <a:spcPts val="10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We need to see  </a:t>
            </a:r>
            <a:b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   God as bigger </a:t>
            </a:r>
          </a:p>
          <a:p>
            <a:pPr>
              <a:lnSpc>
                <a:spcPct val="85000"/>
              </a:lnSpc>
              <a:spcBef>
                <a:spcPts val="10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We need faith with legs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1"/>
            <a:ext cx="3767006" cy="6858001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5628625E-ABD3-47EA-9DF2-90EB1FD5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28600"/>
            <a:ext cx="5690260" cy="121920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5000" b="1" dirty="0">
                <a:ln w="15875">
                  <a:noFill/>
                </a:ln>
                <a:solidFill>
                  <a:srgbClr val="A80000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How to face our </a:t>
            </a:r>
            <a:br>
              <a:rPr lang="en-US" sz="4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7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Giant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3784853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3800" y="1600200"/>
            <a:ext cx="7391400" cy="5257800"/>
          </a:xfrm>
        </p:spPr>
        <p:txBody>
          <a:bodyPr>
            <a:noAutofit/>
          </a:bodyPr>
          <a:lstStyle/>
          <a:p>
            <a:pPr lvl="2">
              <a:lnSpc>
                <a:spcPct val="85000"/>
              </a:lnSpc>
              <a:spcBef>
                <a:spcPts val="10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We need a </a:t>
            </a:r>
            <a:b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  spiritual perspective</a:t>
            </a:r>
          </a:p>
          <a:p>
            <a:pPr lvl="3">
              <a:lnSpc>
                <a:spcPct val="85000"/>
              </a:lnSpc>
              <a:spcBef>
                <a:spcPts val="10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We need to see  </a:t>
            </a:r>
            <a:b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   God as bigger </a:t>
            </a:r>
          </a:p>
          <a:p>
            <a:pPr>
              <a:lnSpc>
                <a:spcPct val="85000"/>
              </a:lnSpc>
              <a:spcBef>
                <a:spcPts val="10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We need faith with legs  </a:t>
            </a:r>
          </a:p>
          <a:p>
            <a:pPr>
              <a:lnSpc>
                <a:spcPct val="85000"/>
              </a:lnSpc>
              <a:spcBef>
                <a:spcPts val="10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We need to follow the </a:t>
            </a:r>
            <a:b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   Lord wholeheartedly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052C695-AF38-4A91-8F92-DB5C3079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28600"/>
            <a:ext cx="5690260" cy="121920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5000" b="1" dirty="0">
                <a:ln w="15875">
                  <a:noFill/>
                </a:ln>
                <a:solidFill>
                  <a:srgbClr val="A80000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How to face our </a:t>
            </a:r>
            <a:br>
              <a:rPr lang="en-US" sz="4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7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Giant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5957088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0" y="2286000"/>
            <a:ext cx="86868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000099"/>
              </a:buClr>
              <a:buSzPct val="100000"/>
              <a:buNone/>
            </a:pPr>
            <a:r>
              <a:rPr lang="en-US" sz="5000" b="1" u="sng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2 Corinthians 12:9a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100000"/>
              <a:buNone/>
            </a:pP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But he said to me, </a:t>
            </a:r>
            <a:r>
              <a:rPr lang="en-US" sz="5000" b="1" dirty="0">
                <a:solidFill>
                  <a:srgbClr val="A80000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“My grace is sufficient for you, for my power is made perfect in weakness.”</a:t>
            </a:r>
          </a:p>
          <a:p>
            <a:pPr marL="0" indent="0">
              <a:lnSpc>
                <a:spcPct val="90000"/>
              </a:lnSpc>
              <a:spcBef>
                <a:spcPts val="1200"/>
              </a:spcBef>
              <a:buClr>
                <a:srgbClr val="000099"/>
              </a:buClr>
              <a:buSzPct val="100000"/>
              <a:buNone/>
            </a:pPr>
            <a:endParaRPr lang="en-US" sz="5000" b="1" dirty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E8221B0-3FAE-435F-A4BA-194CC131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28600"/>
            <a:ext cx="5690260" cy="121920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5000" b="1" dirty="0">
                <a:ln w="15875">
                  <a:noFill/>
                </a:ln>
                <a:solidFill>
                  <a:srgbClr val="A80000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How to face our </a:t>
            </a:r>
            <a:br>
              <a:rPr lang="en-US" sz="4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7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Giant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39165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2514600"/>
            <a:ext cx="7924800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en-US" sz="45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 </a:t>
            </a:r>
            <a:br>
              <a:rPr lang="en-US" sz="45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sz="6000" b="1" dirty="0">
                <a:ln w="15875">
                  <a:noFill/>
                </a:ln>
                <a:solidFill>
                  <a:srgbClr val="C0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chemeClr val="tx1">
                      <a:alpha val="75000"/>
                    </a:schemeClr>
                  </a:outerShdw>
                </a:effectLst>
              </a:rPr>
              <a:t>Some See</a:t>
            </a:r>
            <a:r>
              <a:rPr lang="en-US" sz="6000" b="1" spc="-300" dirty="0">
                <a:ln w="15875">
                  <a:noFill/>
                </a:ln>
                <a:solidFill>
                  <a:srgbClr val="C0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chemeClr val="tx1">
                      <a:alpha val="75000"/>
                    </a:schemeClr>
                  </a:outerShdw>
                </a:effectLst>
              </a:rPr>
              <a:t> </a:t>
            </a:r>
            <a:r>
              <a:rPr lang="en-US" sz="12500" b="1" spc="-300" dirty="0">
                <a:ln w="15875">
                  <a:noFill/>
                </a:ln>
                <a:solidFill>
                  <a:srgbClr val="C0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chemeClr val="tx1">
                      <a:alpha val="75000"/>
                    </a:schemeClr>
                  </a:outerShdw>
                </a:effectLst>
              </a:rPr>
              <a:t>Giants</a:t>
            </a:r>
            <a:r>
              <a:rPr lang="en-US" sz="12500" b="1" i="1" spc="-300" dirty="0">
                <a:ln w="15875">
                  <a:noFill/>
                </a:ln>
                <a:solidFill>
                  <a:srgbClr val="C0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chemeClr val="tx1">
                      <a:alpha val="75000"/>
                    </a:schemeClr>
                  </a:outerShdw>
                </a:effectLst>
              </a:rPr>
              <a:t>!</a:t>
            </a:r>
            <a:br>
              <a:rPr lang="en-US" sz="6000" b="1" dirty="0">
                <a:ln w="15875">
                  <a:noFill/>
                </a:ln>
                <a:solidFill>
                  <a:srgbClr val="C0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60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chemeClr val="tx1">
                      <a:alpha val="75000"/>
                    </a:schemeClr>
                  </a:outerShdw>
                </a:effectLst>
              </a:rPr>
              <a:t>Numbers 13</a:t>
            </a:r>
            <a:endParaRPr lang="en-US" sz="6000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chemeClr val="tx1">
                    <a:alpha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1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00600" y="457200"/>
            <a:ext cx="5791200" cy="6324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D60000"/>
              </a:buClr>
              <a:buSzPct val="110000"/>
              <a:buNone/>
            </a:pPr>
            <a:r>
              <a:rPr lang="en-US" sz="5000" b="1" u="sng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Numbers 13:33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D60000"/>
              </a:buClr>
              <a:buSzPct val="110000"/>
              <a:buNone/>
            </a:pP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“We saw the </a:t>
            </a:r>
            <a:b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Nephilim there… </a:t>
            </a:r>
            <a:b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  </a:t>
            </a: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We seemed </a:t>
            </a:r>
            <a:b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   like grasshoppers  </a:t>
            </a:r>
            <a:b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5000" b="1" dirty="0">
                <a:solidFill>
                  <a:srgbClr val="C00000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 in our own eyes, </a:t>
            </a: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and we looked the same to them.”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1"/>
            <a:ext cx="376700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79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8200" y="1600200"/>
            <a:ext cx="59436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</a:t>
            </a: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Obstacles &amp; </a:t>
            </a:r>
            <a:b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  Circumstances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Þ"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</a:t>
            </a: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Sin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Þ"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</a:t>
            </a: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Great Need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Þ"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</a:t>
            </a: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Worry &amp; Fear</a:t>
            </a:r>
          </a:p>
          <a:p>
            <a:pPr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Þ"/>
            </a:pPr>
            <a:r>
              <a:rPr lang="en-US" sz="45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</a:t>
            </a: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Limitations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1"/>
            <a:ext cx="3767006" cy="6858001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800600" y="228600"/>
            <a:ext cx="5690260" cy="121920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5000" b="1" dirty="0">
                <a:ln w="1587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Our</a:t>
            </a:r>
            <a:br>
              <a:rPr lang="en-US" sz="4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7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Giant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44570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1"/>
            <a:ext cx="3767006" cy="6858001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2A9B0DD1-C3CA-4065-AC6C-B79A3F2B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28600"/>
            <a:ext cx="5690260" cy="121920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5000" b="1" dirty="0">
                <a:ln w="15875">
                  <a:noFill/>
                </a:ln>
                <a:solidFill>
                  <a:srgbClr val="A80000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How to face our </a:t>
            </a:r>
            <a:br>
              <a:rPr lang="en-US" sz="4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7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Giant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5899595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3800" y="1600200"/>
            <a:ext cx="7620000" cy="5257800"/>
          </a:xfrm>
        </p:spPr>
        <p:txBody>
          <a:bodyPr>
            <a:normAutofit/>
          </a:bodyPr>
          <a:lstStyle/>
          <a:p>
            <a:pPr lvl="2">
              <a:lnSpc>
                <a:spcPct val="85000"/>
              </a:lnSpc>
              <a:spcBef>
                <a:spcPts val="1000"/>
              </a:spcBef>
              <a:buClr>
                <a:srgbClr val="A80000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We need a </a:t>
            </a:r>
            <a:b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  spiritual perspective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1"/>
            <a:ext cx="3767006" cy="6858001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48A9140E-2C43-428D-B136-134AAC06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28600"/>
            <a:ext cx="5690260" cy="121920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5000" b="1" dirty="0">
                <a:ln w="15875">
                  <a:noFill/>
                </a:ln>
                <a:solidFill>
                  <a:srgbClr val="A80000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How to face our </a:t>
            </a:r>
            <a:br>
              <a:rPr lang="en-US" sz="4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7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Giant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2913484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3800" y="1600200"/>
            <a:ext cx="7467600" cy="5257800"/>
          </a:xfrm>
        </p:spPr>
        <p:txBody>
          <a:bodyPr>
            <a:normAutofit/>
          </a:bodyPr>
          <a:lstStyle/>
          <a:p>
            <a:pPr lvl="2">
              <a:lnSpc>
                <a:spcPct val="85000"/>
              </a:lnSpc>
              <a:spcBef>
                <a:spcPts val="10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We need a </a:t>
            </a:r>
            <a:b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  spiritual perspective</a:t>
            </a:r>
          </a:p>
          <a:p>
            <a:pPr lvl="3">
              <a:lnSpc>
                <a:spcPct val="85000"/>
              </a:lnSpc>
              <a:spcBef>
                <a:spcPts val="10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We need to see  </a:t>
            </a:r>
            <a:b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   God as bigger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1"/>
            <a:ext cx="3767006" cy="6858001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9801A480-D1CB-432D-A0C9-9E1EE4DC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28600"/>
            <a:ext cx="5690260" cy="121920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5000" b="1" dirty="0">
                <a:ln w="15875">
                  <a:noFill/>
                </a:ln>
                <a:solidFill>
                  <a:srgbClr val="A80000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How to face our </a:t>
            </a:r>
            <a:br>
              <a:rPr lang="en-US" sz="4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7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Giant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2909089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33800" y="1600200"/>
            <a:ext cx="7543800" cy="5257800"/>
          </a:xfrm>
        </p:spPr>
        <p:txBody>
          <a:bodyPr>
            <a:normAutofit/>
          </a:bodyPr>
          <a:lstStyle/>
          <a:p>
            <a:pPr lvl="2">
              <a:lnSpc>
                <a:spcPct val="85000"/>
              </a:lnSpc>
              <a:spcBef>
                <a:spcPts val="10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We need a </a:t>
            </a:r>
            <a:b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  spiritual perspective</a:t>
            </a:r>
          </a:p>
          <a:p>
            <a:pPr lvl="3">
              <a:lnSpc>
                <a:spcPct val="85000"/>
              </a:lnSpc>
              <a:spcBef>
                <a:spcPts val="10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We need to see  </a:t>
            </a:r>
            <a:b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   God as bigger </a:t>
            </a:r>
          </a:p>
          <a:p>
            <a:pPr>
              <a:lnSpc>
                <a:spcPct val="85000"/>
              </a:lnSpc>
              <a:spcBef>
                <a:spcPts val="1000"/>
              </a:spcBef>
              <a:buClr>
                <a:srgbClr val="C00000"/>
              </a:buClr>
              <a:buSzPct val="110000"/>
              <a:buFont typeface="Symbol" panose="05050102010706020507" pitchFamily="18" charset="2"/>
              <a:buChar char=""/>
            </a:pPr>
            <a:r>
              <a:rPr lang="en-US" sz="50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We need faith with legs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1"/>
            <a:ext cx="3767006" cy="6858001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05A88334-9748-424D-8F0B-39C31EDCA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0" y="228600"/>
            <a:ext cx="5690260" cy="1219200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5000" b="1" dirty="0">
                <a:ln w="15875">
                  <a:noFill/>
                </a:ln>
                <a:solidFill>
                  <a:srgbClr val="A80000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How to face our </a:t>
            </a:r>
            <a:br>
              <a:rPr lang="en-US" sz="4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</a:br>
            <a:r>
              <a:rPr lang="en-US" sz="75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Giant</a:t>
            </a:r>
            <a:r>
              <a:rPr lang="en-US" sz="5000" b="1" dirty="0">
                <a:ln w="15875"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6306201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1"/>
            <a:ext cx="3767006" cy="68580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90800" y="152400"/>
            <a:ext cx="9448800" cy="6705600"/>
          </a:xfrm>
        </p:spPr>
        <p:txBody>
          <a:bodyPr>
            <a:normAutofit fontScale="85000" lnSpcReduction="20000"/>
          </a:bodyPr>
          <a:lstStyle/>
          <a:p>
            <a:pPr marL="914400" lvl="2" indent="0">
              <a:spcBef>
                <a:spcPts val="0"/>
              </a:spcBef>
              <a:buClr>
                <a:srgbClr val="D60000"/>
              </a:buClr>
              <a:buSzPct val="110000"/>
              <a:buNone/>
            </a:pPr>
            <a:r>
              <a:rPr lang="en-US" sz="5400" b="1" u="sng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Joshua 14:7-8</a:t>
            </a:r>
          </a:p>
          <a:p>
            <a:pPr marL="914400" lvl="2" indent="0">
              <a:spcBef>
                <a:spcPts val="0"/>
              </a:spcBef>
              <a:buClr>
                <a:srgbClr val="D60000"/>
              </a:buClr>
              <a:buSzPct val="110000"/>
              <a:buNone/>
            </a:pPr>
            <a:r>
              <a:rPr lang="en-US" sz="54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7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I was forty years old when Moses the servant of the Lord sent me from Kadesh </a:t>
            </a:r>
            <a:r>
              <a:rPr lang="en-US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Barnea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to explore the land. And I brought him back a report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according to my convictions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, </a:t>
            </a:r>
            <a:r>
              <a:rPr lang="en-US" sz="54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8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</a:rPr>
              <a:t> but my brothers who went up with me made the hearts of the people melt with fear. I, however, followed the Lord my God wholeheartedly.</a:t>
            </a:r>
          </a:p>
          <a:p>
            <a:pPr marL="914400" lvl="2" indent="0">
              <a:lnSpc>
                <a:spcPct val="85000"/>
              </a:lnSpc>
              <a:spcBef>
                <a:spcPts val="1000"/>
              </a:spcBef>
              <a:buClr>
                <a:srgbClr val="D60000"/>
              </a:buClr>
              <a:buSzPct val="110000"/>
              <a:buNone/>
            </a:pPr>
            <a:endParaRPr lang="en-US" sz="5000" b="1" dirty="0">
              <a:solidFill>
                <a:srgbClr val="000099"/>
              </a:solidFill>
              <a:effectLst>
                <a:outerShdw blurRad="38100" dist="38100" dir="2700000" algn="tl">
                  <a:srgbClr val="0D0DFF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98541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5032</TotalTime>
  <Words>163</Words>
  <Application>Microsoft Office PowerPoint</Application>
  <PresentationFormat>Widescreen</PresentationFormat>
  <Paragraphs>44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Office Theme</vt:lpstr>
      <vt:lpstr>PowerPoint Presentation</vt:lpstr>
      <vt:lpstr>  Some See Giants! Numbers 13</vt:lpstr>
      <vt:lpstr>PowerPoint Presentation</vt:lpstr>
      <vt:lpstr>Our Giant…</vt:lpstr>
      <vt:lpstr>How to face our  Giant…</vt:lpstr>
      <vt:lpstr>How to face our  Giant…</vt:lpstr>
      <vt:lpstr>How to face our  Giant…</vt:lpstr>
      <vt:lpstr>How to face our  Giant…</vt:lpstr>
      <vt:lpstr>PowerPoint Presentation</vt:lpstr>
      <vt:lpstr>How to face our  Giant…</vt:lpstr>
      <vt:lpstr>How to face our  Giant…</vt:lpstr>
      <vt:lpstr>How to face our  Giant…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CWP-Tech</cp:lastModifiedBy>
  <cp:revision>168</cp:revision>
  <dcterms:created xsi:type="dcterms:W3CDTF">2015-12-02T18:43:37Z</dcterms:created>
  <dcterms:modified xsi:type="dcterms:W3CDTF">2017-09-17T13:43:15Z</dcterms:modified>
</cp:coreProperties>
</file>