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16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70" autoAdjust="0"/>
  </p:normalViewPr>
  <p:slideViewPr>
    <p:cSldViewPr>
      <p:cViewPr varScale="1">
        <p:scale>
          <a:sx n="67" d="100"/>
          <a:sy n="67" d="100"/>
        </p:scale>
        <p:origin x="-96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 takes away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POWER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of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sin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</a:t>
            </a:r>
            <a:r>
              <a:rPr lang="en-US" sz="6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live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b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resurrection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in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</a:t>
            </a:r>
            <a:r>
              <a:rPr lang="en-US" sz="6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4500" b="1" dirty="0" smtClean="0">
              <a:effectLst>
                <a:glow rad="76200">
                  <a:schemeClr val="accent2">
                    <a:lumMod val="50000"/>
                    <a:alpha val="55000"/>
                  </a:schemeClr>
                </a:glo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Life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21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Philippians 3:10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371600"/>
            <a:ext cx="6705600" cy="5181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 want to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know Christ 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power of his resurrection 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fellowship of sharing in his sufferings,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becoming like him in his death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.</a:t>
            </a:r>
            <a:endParaRPr lang="en-US" sz="48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10:9-10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066800"/>
            <a:ext cx="6705600" cy="5562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000" b="1" baseline="30000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9</a:t>
            </a:r>
            <a:r>
              <a:rPr lang="en-US" sz="4000" b="1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If you declare with your mouth, “Jesus is Lord,” and believe in your heart that God raised him from the dead, you will be saved. </a:t>
            </a:r>
            <a:r>
              <a:rPr lang="en-US" sz="4000" b="1" baseline="30000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10</a:t>
            </a:r>
            <a:r>
              <a:rPr lang="en-US" sz="4000" b="1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For it is with your heart that you believe and are justified, and it is with your mouth that you profess your faith and are saved.</a:t>
            </a:r>
            <a:endParaRPr lang="en-US" sz="40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457201"/>
            <a:ext cx="6324600" cy="6410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25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Jesus said to her, </a:t>
            </a:r>
            <a:b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“</a:t>
            </a:r>
            <a:r>
              <a:rPr lang="en-US" sz="42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 am the resurrection 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life. He who believes in me will live, even though he dies; </a:t>
            </a: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26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and whoever lives and believes in me will never die. Do you believe this?”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(John 11:25-26)</a:t>
            </a:r>
          </a:p>
          <a:p>
            <a:endParaRPr lang="en-US" dirty="0">
              <a:effectLst>
                <a:glow rad="25400">
                  <a:schemeClr val="bg1">
                    <a:alpha val="5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9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6:4-5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Union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1968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304800"/>
            <a:ext cx="6324600" cy="656303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 Corinthians 5:14-17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14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For Christ's love compels us, because we are convinced that one died for all, and therefore all died. 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15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And he died for all, that those who live should no longer live for themselves but for him who died for them and was raised again… </a:t>
            </a:r>
            <a:endParaRPr lang="en-US" sz="40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9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304800"/>
            <a:ext cx="6324600" cy="65630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 Corinthians 5:14-17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17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Therefore, if anyone is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in Christ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, he is a new creation; the old has gone, the new has come!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sz="35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200" b="1" i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The Message</a:t>
            </a:r>
            <a:r>
              <a:rPr lang="en-US" sz="4200" b="1" i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: </a:t>
            </a: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15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2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“He included everyone in His death so everyone could be included in His life.”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3650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6:6-7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Death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>
              <a:effectLst>
                <a:glow>
                  <a:schemeClr val="accent1">
                    <a:alpha val="40000"/>
                  </a:schemeClr>
                </a:glow>
                <a:outerShdw blurRad="50800" dist="50800" dir="2400000" algn="ctr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9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6:6-7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Old self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we were in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Body of sin </a:t>
            </a:r>
            <a:b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is in 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Slaves to sin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we were 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mastered by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 takes away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PENALTY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of sin 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died in Jesus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Jesus takes away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SEPARATION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live in a 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restored 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relationship 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God in Jesus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30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225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Romans 6:4-5</vt:lpstr>
      <vt:lpstr>PowerPoint Presentation</vt:lpstr>
      <vt:lpstr>PowerPoint Presentation</vt:lpstr>
      <vt:lpstr>Romans 6:6-7</vt:lpstr>
      <vt:lpstr>Romans 6:6-7</vt:lpstr>
      <vt:lpstr>Romans 6:8-12</vt:lpstr>
      <vt:lpstr>Romans 6:8-12</vt:lpstr>
      <vt:lpstr>Romans 6:8-12</vt:lpstr>
      <vt:lpstr>Philippians 3:10</vt:lpstr>
      <vt:lpstr>Romans 10:9-10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29</cp:revision>
  <dcterms:created xsi:type="dcterms:W3CDTF">2015-04-03T13:29:08Z</dcterms:created>
  <dcterms:modified xsi:type="dcterms:W3CDTF">2015-04-05T00:15:07Z</dcterms:modified>
</cp:coreProperties>
</file>