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70" r:id="rId4"/>
    <p:sldId id="264" r:id="rId5"/>
    <p:sldId id="272" r:id="rId6"/>
    <p:sldId id="273" r:id="rId7"/>
    <p:sldId id="274" r:id="rId8"/>
    <p:sldId id="275" r:id="rId9"/>
    <p:sldId id="276" r:id="rId10"/>
    <p:sldId id="277" r:id="rId11"/>
    <p:sldId id="279" r:id="rId12"/>
    <p:sldId id="278" r:id="rId13"/>
    <p:sldId id="280" r:id="rId14"/>
    <p:sldId id="284"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94684" autoAdjust="0"/>
  </p:normalViewPr>
  <p:slideViewPr>
    <p:cSldViewPr>
      <p:cViewPr varScale="1">
        <p:scale>
          <a:sx n="85" d="100"/>
          <a:sy n="85" d="100"/>
        </p:scale>
        <p:origin x="-360" y="-84"/>
      </p:cViewPr>
      <p:guideLst>
        <p:guide orient="horz" pos="2160"/>
        <p:guide pos="2880"/>
      </p:guideLst>
    </p:cSldViewPr>
  </p:slideViewPr>
  <p:outlineViewPr>
    <p:cViewPr>
      <p:scale>
        <a:sx n="33" d="100"/>
        <a:sy n="33" d="100"/>
      </p:scale>
      <p:origin x="30" y="82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30789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36308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417179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98368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16274-212D-4E4D-B888-9E88535344BA}"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69612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416274-212D-4E4D-B888-9E88535344BA}"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13140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416274-212D-4E4D-B888-9E88535344BA}" type="datetimeFigureOut">
              <a:rPr lang="en-US" smtClean="0"/>
              <a:t>11/30/2013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41482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16274-212D-4E4D-B888-9E88535344BA}" type="datetimeFigureOut">
              <a:rPr lang="en-US" smtClean="0"/>
              <a:t>11/30/2013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5791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16274-212D-4E4D-B888-9E88535344BA}" type="datetimeFigureOut">
              <a:rPr lang="en-US" smtClean="0"/>
              <a:t>11/30/2013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39778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6274-212D-4E4D-B888-9E88535344BA}"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9387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6274-212D-4E4D-B888-9E88535344BA}"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337386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16274-212D-4E4D-B888-9E88535344BA}" type="datetimeFigureOut">
              <a:rPr lang="en-US" smtClean="0"/>
              <a:t>11/30/2013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EADB4-0B6C-4072-BD6D-6E3EA7A382A7}" type="slidenum">
              <a:rPr lang="en-US" smtClean="0"/>
              <a:t>‹#›</a:t>
            </a:fld>
            <a:endParaRPr lang="en-US"/>
          </a:p>
        </p:txBody>
      </p:sp>
    </p:spTree>
    <p:extLst>
      <p:ext uri="{BB962C8B-B14F-4D97-AF65-F5344CB8AC3E}">
        <p14:creationId xmlns:p14="http://schemas.microsoft.com/office/powerpoint/2010/main" val="141495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extLst>
      <p:ext uri="{BB962C8B-B14F-4D97-AF65-F5344CB8AC3E}">
        <p14:creationId xmlns:p14="http://schemas.microsoft.com/office/powerpoint/2010/main" val="3776064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90499" y="1295400"/>
            <a:ext cx="8763002" cy="3581400"/>
          </a:xfrm>
        </p:spPr>
        <p:txBody>
          <a:bodyPr>
            <a:normAutofit/>
          </a:bodyPr>
          <a:lstStyle/>
          <a:p>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is</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the conversation</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of</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God!</a:t>
            </a:r>
            <a:endParaRPr lang="en-US" sz="6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404423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676400" y="1295400"/>
            <a:ext cx="7277100" cy="3581400"/>
          </a:xfrm>
        </p:spPr>
        <p:txBody>
          <a:bodyPr>
            <a:normAutofit/>
          </a:bodyPr>
          <a:lstStyle/>
          <a:p>
            <a:pPr algn="l"/>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Turn</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to</a:t>
            </a:r>
            <a:b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b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Matthew</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5:17-42</a:t>
            </a:r>
            <a:endParaRPr lang="en-US" sz="6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27054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as</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Prophet </a:t>
            </a:r>
            <a:endPar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52400" y="1143000"/>
            <a:ext cx="8763000" cy="5410200"/>
          </a:xfrm>
        </p:spPr>
        <p:txBody>
          <a:bodyPr>
            <a:noAutofit/>
          </a:bodyPr>
          <a:lstStyle/>
          <a:p>
            <a:pPr>
              <a:lnSpc>
                <a:spcPct val="90000"/>
              </a:lnSpc>
              <a:spcBef>
                <a:spcPts val="0"/>
              </a:spcBef>
              <a:spcAft>
                <a:spcPts val="300"/>
              </a:spcAft>
              <a:buFont typeface="Wingdings" panose="05000000000000000000" pitchFamily="2" charset="2"/>
              <a:buChar char="q"/>
            </a:pP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4500" b="1" dirty="0" smtClean="0">
                <a:solidFill>
                  <a:schemeClr val="bg1"/>
                </a:solidFill>
                <a:effectLst>
                  <a:glow rad="88900">
                    <a:schemeClr val="accent1">
                      <a:lumMod val="50000"/>
                    </a:schemeClr>
                  </a:glow>
                </a:effectLst>
                <a:ea typeface="GungsuhChe" panose="02030609000101010101" pitchFamily="49" charset="-127"/>
              </a:rPr>
              <a:t>Jesus </a:t>
            </a:r>
            <a:r>
              <a:rPr lang="en-US" sz="4500" b="1" dirty="0">
                <a:solidFill>
                  <a:schemeClr val="bg1"/>
                </a:solidFill>
                <a:effectLst>
                  <a:glow rad="88900">
                    <a:schemeClr val="accent1">
                      <a:lumMod val="50000"/>
                    </a:schemeClr>
                  </a:glow>
                </a:effectLst>
                <a:ea typeface="GungsuhChe" panose="02030609000101010101" pitchFamily="49" charset="-127"/>
              </a:rPr>
              <a:t>fulfills the law and the </a:t>
            </a:r>
            <a:r>
              <a:rPr lang="en-US" sz="4500" b="1" dirty="0" smtClean="0">
                <a:solidFill>
                  <a:schemeClr val="bg1"/>
                </a:solidFill>
                <a:effectLst>
                  <a:glow rad="88900">
                    <a:schemeClr val="accent1">
                      <a:lumMod val="50000"/>
                    </a:schemeClr>
                  </a:glow>
                </a:effectLst>
                <a:ea typeface="GungsuhChe" panose="02030609000101010101" pitchFamily="49" charset="-127"/>
              </a:rPr>
              <a:t/>
            </a:r>
            <a:br>
              <a:rPr lang="en-US" sz="4500" b="1" dirty="0" smtClean="0">
                <a:solidFill>
                  <a:schemeClr val="bg1"/>
                </a:solidFill>
                <a:effectLst>
                  <a:glow rad="88900">
                    <a:schemeClr val="accent1">
                      <a:lumMod val="50000"/>
                    </a:schemeClr>
                  </a:glow>
                </a:effectLst>
                <a:ea typeface="GungsuhChe" panose="02030609000101010101" pitchFamily="49" charset="-127"/>
              </a:rPr>
            </a:br>
            <a:r>
              <a:rPr lang="en-US" sz="4500" b="1" dirty="0" smtClean="0">
                <a:solidFill>
                  <a:schemeClr val="bg1"/>
                </a:solidFill>
                <a:effectLst>
                  <a:glow rad="88900">
                    <a:schemeClr val="accent1">
                      <a:lumMod val="50000"/>
                    </a:schemeClr>
                  </a:glow>
                </a:effectLst>
                <a:ea typeface="GungsuhChe" panose="02030609000101010101" pitchFamily="49" charset="-127"/>
              </a:rPr>
              <a:t>  prophets through… </a:t>
            </a:r>
          </a:p>
          <a:p>
            <a:pPr lvl="1">
              <a:lnSpc>
                <a:spcPct val="90000"/>
              </a:lnSpc>
              <a:spcBef>
                <a:spcPts val="600"/>
              </a:spcBef>
              <a:buSzPct val="75000"/>
              <a:buFont typeface="Wingdings" panose="05000000000000000000" pitchFamily="2" charset="2"/>
              <a:buChar char="q"/>
            </a:pPr>
            <a:r>
              <a:rPr lang="en-US" sz="4500" b="1" dirty="0">
                <a:solidFill>
                  <a:schemeClr val="bg1"/>
                </a:solidFill>
                <a:effectLst>
                  <a:glow rad="88900">
                    <a:schemeClr val="accent1">
                      <a:lumMod val="50000"/>
                    </a:schemeClr>
                  </a:glow>
                </a:effectLst>
                <a:ea typeface="GungsuhChe" panose="02030609000101010101" pitchFamily="49" charset="-127"/>
              </a:rPr>
              <a:t> </a:t>
            </a:r>
            <a:r>
              <a:rPr lang="en-US" sz="4500" b="1" dirty="0" smtClean="0">
                <a:solidFill>
                  <a:schemeClr val="bg1"/>
                </a:solidFill>
                <a:effectLst>
                  <a:glow rad="88900">
                    <a:schemeClr val="accent1">
                      <a:lumMod val="50000"/>
                    </a:schemeClr>
                  </a:glow>
                </a:effectLst>
                <a:ea typeface="GungsuhChe" panose="02030609000101010101" pitchFamily="49" charset="-127"/>
              </a:rPr>
              <a:t>His incarnation and obedience</a:t>
            </a:r>
          </a:p>
          <a:p>
            <a:pPr lvl="1">
              <a:lnSpc>
                <a:spcPct val="90000"/>
              </a:lnSpc>
              <a:spcBef>
                <a:spcPts val="600"/>
              </a:spcBef>
              <a:buSzPct val="75000"/>
              <a:buFont typeface="Wingdings" panose="05000000000000000000" pitchFamily="2" charset="2"/>
              <a:buChar char="q"/>
            </a:pPr>
            <a:r>
              <a:rPr lang="en-US" sz="4500" b="1" dirty="0" smtClean="0">
                <a:solidFill>
                  <a:schemeClr val="bg1"/>
                </a:solidFill>
                <a:effectLst>
                  <a:glow rad="88900">
                    <a:schemeClr val="accent1">
                      <a:lumMod val="50000"/>
                    </a:schemeClr>
                  </a:glow>
                </a:effectLst>
                <a:ea typeface="GungsuhChe" panose="02030609000101010101" pitchFamily="49" charset="-127"/>
              </a:rPr>
              <a:t> His authority </a:t>
            </a:r>
          </a:p>
          <a:p>
            <a:pPr lvl="1">
              <a:lnSpc>
                <a:spcPct val="90000"/>
              </a:lnSpc>
              <a:spcBef>
                <a:spcPts val="600"/>
              </a:spcBef>
              <a:buSzPct val="75000"/>
              <a:buFont typeface="Wingdings" panose="05000000000000000000" pitchFamily="2" charset="2"/>
              <a:buChar char="q"/>
            </a:pPr>
            <a:r>
              <a:rPr lang="en-US" sz="4500" b="1" dirty="0" smtClean="0">
                <a:solidFill>
                  <a:schemeClr val="bg1"/>
                </a:solidFill>
                <a:effectLst>
                  <a:glow rad="88900">
                    <a:schemeClr val="accent1">
                      <a:lumMod val="50000"/>
                    </a:schemeClr>
                  </a:glow>
                </a:effectLst>
                <a:ea typeface="GungsuhChe" panose="02030609000101010101" pitchFamily="49" charset="-127"/>
              </a:rPr>
              <a:t> His Interpretation </a:t>
            </a:r>
            <a:r>
              <a:rPr lang="en-US" sz="4500" b="1" dirty="0">
                <a:solidFill>
                  <a:schemeClr val="bg1"/>
                </a:solidFill>
                <a:effectLst>
                  <a:glow rad="88900">
                    <a:schemeClr val="accent1">
                      <a:lumMod val="50000"/>
                    </a:schemeClr>
                  </a:glow>
                </a:effectLst>
                <a:ea typeface="GungsuhChe" panose="02030609000101010101" pitchFamily="49" charset="-127"/>
              </a:rPr>
              <a:t>of </a:t>
            </a:r>
            <a:r>
              <a:rPr lang="en-US" sz="4500" b="1" dirty="0" smtClean="0">
                <a:solidFill>
                  <a:schemeClr val="bg1"/>
                </a:solidFill>
                <a:effectLst>
                  <a:glow rad="88900">
                    <a:schemeClr val="accent1">
                      <a:lumMod val="50000"/>
                    </a:schemeClr>
                  </a:glow>
                </a:effectLst>
                <a:ea typeface="GungsuhChe" panose="02030609000101010101" pitchFamily="49" charset="-127"/>
              </a:rPr>
              <a:t>their </a:t>
            </a:r>
            <a:br>
              <a:rPr lang="en-US" sz="4500" b="1" dirty="0" smtClean="0">
                <a:solidFill>
                  <a:schemeClr val="bg1"/>
                </a:solidFill>
                <a:effectLst>
                  <a:glow rad="88900">
                    <a:schemeClr val="accent1">
                      <a:lumMod val="50000"/>
                    </a:schemeClr>
                  </a:glow>
                </a:effectLst>
                <a:ea typeface="GungsuhChe" panose="02030609000101010101" pitchFamily="49" charset="-127"/>
              </a:rPr>
            </a:br>
            <a:r>
              <a:rPr lang="en-US" sz="4500" b="1" dirty="0" smtClean="0">
                <a:solidFill>
                  <a:schemeClr val="bg1"/>
                </a:solidFill>
                <a:effectLst>
                  <a:glow rad="88900">
                    <a:schemeClr val="accent1">
                      <a:lumMod val="50000"/>
                    </a:schemeClr>
                  </a:glow>
                </a:effectLst>
                <a:ea typeface="GungsuhChe" panose="02030609000101010101" pitchFamily="49" charset="-127"/>
              </a:rPr>
              <a:t>  intent and meaning</a:t>
            </a:r>
            <a:endParaRPr lang="en-US" sz="4500" b="1" dirty="0">
              <a:solidFill>
                <a:schemeClr val="bg1"/>
              </a:solidFill>
              <a:effectLst>
                <a:glow rad="88900">
                  <a:schemeClr val="accent1">
                    <a:lumMod val="50000"/>
                  </a:schemeClr>
                </a:glow>
              </a:effectLst>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15247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304800"/>
            <a:ext cx="8229600" cy="914400"/>
          </a:xfrm>
        </p:spPr>
        <p:txBody>
          <a:bodyPr>
            <a:normAutofit fontScale="90000"/>
          </a:bodyPr>
          <a:lstStyle/>
          <a:p>
            <a:pPr>
              <a:lnSpc>
                <a:spcPct val="80000"/>
              </a:lnSpc>
            </a:pP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Holy</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Spirit</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continues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r>
            <a:b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b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to</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reveal</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as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Prophet</a:t>
            </a:r>
          </a:p>
        </p:txBody>
      </p:sp>
      <p:sp>
        <p:nvSpPr>
          <p:cNvPr id="10" name="Content Placeholder 9"/>
          <p:cNvSpPr>
            <a:spLocks noGrp="1"/>
          </p:cNvSpPr>
          <p:nvPr>
            <p:ph idx="1"/>
          </p:nvPr>
        </p:nvSpPr>
        <p:spPr>
          <a:xfrm>
            <a:off x="228600" y="1600200"/>
            <a:ext cx="8839200" cy="5105400"/>
          </a:xfrm>
        </p:spPr>
        <p:txBody>
          <a:bodyPr>
            <a:noAutofit/>
          </a:bodyPr>
          <a:lstStyle/>
          <a:p>
            <a:pPr marL="0" indent="0">
              <a:lnSpc>
                <a:spcPct val="80000"/>
              </a:lnSpc>
              <a:spcBef>
                <a:spcPts val="1200"/>
              </a:spcBef>
              <a:buNone/>
            </a:pPr>
            <a:r>
              <a:rPr lang="en-US" sz="3800" b="1" u="sng" dirty="0" smtClean="0">
                <a:solidFill>
                  <a:schemeClr val="bg1"/>
                </a:solidFill>
                <a:effectLst>
                  <a:glow rad="88900">
                    <a:schemeClr val="accent1">
                      <a:lumMod val="50000"/>
                    </a:schemeClr>
                  </a:glow>
                </a:effectLst>
                <a:ea typeface="GungsuhChe" panose="02030609000101010101" pitchFamily="49" charset="-127"/>
              </a:rPr>
              <a:t>John </a:t>
            </a:r>
            <a:r>
              <a:rPr lang="en-US" sz="3800" b="1" u="sng" dirty="0" smtClean="0">
                <a:solidFill>
                  <a:schemeClr val="bg1"/>
                </a:solidFill>
                <a:effectLst>
                  <a:glow rad="88900">
                    <a:schemeClr val="accent1">
                      <a:lumMod val="50000"/>
                    </a:schemeClr>
                  </a:glow>
                </a:effectLst>
                <a:ea typeface="GungsuhChe" panose="02030609000101010101" pitchFamily="49" charset="-127"/>
              </a:rPr>
              <a:t>16:13-15</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baseline="30000" dirty="0" smtClean="0">
                <a:solidFill>
                  <a:schemeClr val="bg1"/>
                </a:solidFill>
                <a:effectLst>
                  <a:glow rad="88900">
                    <a:schemeClr val="accent1">
                      <a:lumMod val="50000"/>
                    </a:schemeClr>
                  </a:glow>
                </a:effectLst>
                <a:ea typeface="GungsuhChe" panose="02030609000101010101" pitchFamily="49" charset="-127"/>
              </a:rPr>
              <a:t>13</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a:solidFill>
                  <a:schemeClr val="bg1"/>
                </a:solidFill>
                <a:effectLst>
                  <a:glow rad="88900">
                    <a:schemeClr val="accent1">
                      <a:lumMod val="50000"/>
                    </a:schemeClr>
                  </a:glow>
                </a:effectLst>
                <a:ea typeface="GungsuhChe" panose="02030609000101010101" pitchFamily="49" charset="-127"/>
              </a:rPr>
              <a:t>But when he, the Spirit of truth, comes, he will guide you into all the truth. He will not speak on his own; he will speak only what he hears, and he will tell you what is yet to come. </a:t>
            </a:r>
            <a:r>
              <a:rPr lang="en-US" sz="3800" b="1" baseline="30000" dirty="0">
                <a:solidFill>
                  <a:schemeClr val="bg1"/>
                </a:solidFill>
                <a:effectLst>
                  <a:glow rad="88900">
                    <a:schemeClr val="accent1">
                      <a:lumMod val="50000"/>
                    </a:schemeClr>
                  </a:glow>
                </a:effectLst>
                <a:ea typeface="GungsuhChe" panose="02030609000101010101" pitchFamily="49" charset="-127"/>
              </a:rPr>
              <a:t>14</a:t>
            </a:r>
            <a:r>
              <a:rPr lang="en-US" sz="3800" b="1" dirty="0">
                <a:solidFill>
                  <a:schemeClr val="bg1"/>
                </a:solidFill>
                <a:effectLst>
                  <a:glow rad="88900">
                    <a:schemeClr val="accent1">
                      <a:lumMod val="50000"/>
                    </a:schemeClr>
                  </a:glow>
                </a:effectLst>
                <a:ea typeface="GungsuhChe" panose="02030609000101010101" pitchFamily="49" charset="-127"/>
              </a:rPr>
              <a:t> He will glorify me because it is from me that he will receive what he will make known to you. </a:t>
            </a:r>
            <a:r>
              <a:rPr lang="en-US" sz="3800" b="1" dirty="0" smtClean="0">
                <a:solidFill>
                  <a:schemeClr val="bg1"/>
                </a:solidFill>
                <a:effectLst>
                  <a:glow rad="88900">
                    <a:schemeClr val="accent1">
                      <a:lumMod val="50000"/>
                    </a:schemeClr>
                  </a:glow>
                </a:effectLst>
                <a:ea typeface="GungsuhChe" panose="02030609000101010101" pitchFamily="49" charset="-127"/>
              </a:rPr>
              <a:t/>
            </a:r>
            <a:br>
              <a:rPr lang="en-US" sz="3800" b="1" dirty="0" smtClean="0">
                <a:solidFill>
                  <a:schemeClr val="bg1"/>
                </a:solidFill>
                <a:effectLst>
                  <a:glow rad="88900">
                    <a:schemeClr val="accent1">
                      <a:lumMod val="50000"/>
                    </a:schemeClr>
                  </a:glow>
                </a:effectLst>
                <a:ea typeface="GungsuhChe" panose="02030609000101010101" pitchFamily="49" charset="-127"/>
              </a:rPr>
            </a:br>
            <a:r>
              <a:rPr lang="en-US" sz="3800" b="1" baseline="30000" dirty="0" smtClean="0">
                <a:solidFill>
                  <a:schemeClr val="bg1"/>
                </a:solidFill>
                <a:effectLst>
                  <a:glow rad="88900">
                    <a:schemeClr val="accent1">
                      <a:lumMod val="50000"/>
                    </a:schemeClr>
                  </a:glow>
                </a:effectLst>
                <a:ea typeface="GungsuhChe" panose="02030609000101010101" pitchFamily="49" charset="-127"/>
              </a:rPr>
              <a:t>15</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a:solidFill>
                  <a:schemeClr val="bg1"/>
                </a:solidFill>
                <a:effectLst>
                  <a:glow rad="88900">
                    <a:schemeClr val="accent1">
                      <a:lumMod val="50000"/>
                    </a:schemeClr>
                  </a:glow>
                </a:effectLst>
                <a:ea typeface="GungsuhChe" panose="02030609000101010101" pitchFamily="49" charset="-127"/>
              </a:rPr>
              <a:t>All that belongs to the Father is mine. That is why I said the Spirit will receive from me what he will make known </a:t>
            </a:r>
            <a:r>
              <a:rPr lang="en-US" sz="3800" b="1" dirty="0" smtClean="0">
                <a:solidFill>
                  <a:schemeClr val="bg1"/>
                </a:solidFill>
                <a:effectLst>
                  <a:glow rad="88900">
                    <a:schemeClr val="accent1">
                      <a:lumMod val="50000"/>
                    </a:schemeClr>
                  </a:glow>
                </a:effectLst>
                <a:ea typeface="GungsuhChe" panose="02030609000101010101" pitchFamily="49" charset="-127"/>
              </a:rPr>
              <a:t>to </a:t>
            </a:r>
            <a:r>
              <a:rPr lang="en-US" sz="3800" b="1" dirty="0">
                <a:solidFill>
                  <a:schemeClr val="bg1"/>
                </a:solidFill>
                <a:effectLst>
                  <a:glow rad="88900">
                    <a:schemeClr val="accent1">
                      <a:lumMod val="50000"/>
                    </a:schemeClr>
                  </a:glow>
                </a:effectLst>
                <a:ea typeface="GungsuhChe" panose="02030609000101010101" pitchFamily="49" charset="-127"/>
              </a:rPr>
              <a:t>you.”</a:t>
            </a:r>
          </a:p>
          <a:p>
            <a:pPr marL="0" indent="0">
              <a:lnSpc>
                <a:spcPct val="90000"/>
              </a:lnSpc>
              <a:spcBef>
                <a:spcPts val="0"/>
              </a:spcBef>
              <a:spcAft>
                <a:spcPts val="300"/>
              </a:spcAft>
              <a:buNone/>
            </a:pPr>
            <a:endParaRPr lang="en-US" sz="4500" b="1" dirty="0">
              <a:solidFill>
                <a:schemeClr val="bg1"/>
              </a:solidFill>
              <a:effectLst>
                <a:glow rad="88900">
                  <a:schemeClr val="accent1">
                    <a:lumMod val="50000"/>
                  </a:schemeClr>
                </a:glow>
              </a:effectLst>
              <a:ea typeface="GungsuhChe" panose="02030609000101010101" pitchFamily="49" charset="-127"/>
            </a:endParaRPr>
          </a:p>
        </p:txBody>
      </p:sp>
    </p:spTree>
    <p:extLst>
      <p:ext uri="{BB962C8B-B14F-4D97-AF65-F5344CB8AC3E}">
        <p14:creationId xmlns:p14="http://schemas.microsoft.com/office/powerpoint/2010/main" val="40821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304800"/>
            <a:ext cx="8229600" cy="914400"/>
          </a:xfrm>
        </p:spPr>
        <p:txBody>
          <a:bodyPr>
            <a:normAutofit fontScale="90000"/>
          </a:bodyPr>
          <a:lstStyle/>
          <a:p>
            <a:pPr>
              <a:lnSpc>
                <a:spcPct val="80000"/>
              </a:lnSpc>
            </a:pP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The</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Holy</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Spirit</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continues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r>
            <a:b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b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to</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reveal</a:t>
            </a:r>
            <a:r>
              <a:rPr lang="en-US" sz="5000" b="1" spc="-300"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as</a:t>
            </a:r>
            <a:r>
              <a:rPr lang="en-US" sz="5000" b="1" spc="-300"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a:t>
            </a:r>
            <a:r>
              <a:rPr lang="en-US" sz="5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Prophet</a:t>
            </a:r>
          </a:p>
        </p:txBody>
      </p:sp>
      <p:sp>
        <p:nvSpPr>
          <p:cNvPr id="10" name="Content Placeholder 9"/>
          <p:cNvSpPr>
            <a:spLocks noGrp="1"/>
          </p:cNvSpPr>
          <p:nvPr>
            <p:ph idx="1"/>
          </p:nvPr>
        </p:nvSpPr>
        <p:spPr>
          <a:xfrm>
            <a:off x="228600" y="1524000"/>
            <a:ext cx="8839200" cy="5181600"/>
          </a:xfrm>
        </p:spPr>
        <p:txBody>
          <a:bodyPr>
            <a:noAutofit/>
          </a:bodyPr>
          <a:lstStyle/>
          <a:p>
            <a:pPr marL="0" indent="0">
              <a:lnSpc>
                <a:spcPct val="80000"/>
              </a:lnSpc>
              <a:spcBef>
                <a:spcPts val="1200"/>
              </a:spcBef>
              <a:buNone/>
            </a:pPr>
            <a:r>
              <a:rPr lang="en-US" sz="3800" b="1" u="sng" dirty="0">
                <a:solidFill>
                  <a:schemeClr val="bg1"/>
                </a:solidFill>
                <a:effectLst>
                  <a:glow rad="88900">
                    <a:schemeClr val="accent1">
                      <a:lumMod val="50000"/>
                    </a:schemeClr>
                  </a:glow>
                </a:effectLst>
                <a:ea typeface="GungsuhChe" panose="02030609000101010101" pitchFamily="49" charset="-127"/>
              </a:rPr>
              <a:t>Romans 2:14-16</a:t>
            </a:r>
            <a:r>
              <a:rPr lang="en-US" sz="3800" b="1" dirty="0">
                <a:solidFill>
                  <a:schemeClr val="bg1"/>
                </a:solidFill>
                <a:effectLst>
                  <a:glow rad="88900">
                    <a:schemeClr val="accent1">
                      <a:lumMod val="50000"/>
                    </a:schemeClr>
                  </a:glow>
                </a:effectLst>
                <a:ea typeface="GungsuhChe" panose="02030609000101010101" pitchFamily="49" charset="-127"/>
              </a:rPr>
              <a:t> </a:t>
            </a:r>
            <a:r>
              <a:rPr lang="en-US" sz="2800" b="1" dirty="0" smtClean="0">
                <a:solidFill>
                  <a:schemeClr val="bg1"/>
                </a:solidFill>
                <a:effectLst>
                  <a:glow rad="88900">
                    <a:schemeClr val="accent1">
                      <a:lumMod val="50000"/>
                    </a:schemeClr>
                  </a:glow>
                </a:effectLst>
                <a:ea typeface="GungsuhChe" panose="02030609000101010101" pitchFamily="49" charset="-127"/>
              </a:rPr>
              <a:t>(NLT) </a:t>
            </a:r>
            <a:r>
              <a:rPr lang="en-US" sz="3800" b="1" baseline="30000" dirty="0" smtClean="0">
                <a:solidFill>
                  <a:schemeClr val="bg1"/>
                </a:solidFill>
                <a:effectLst>
                  <a:glow rad="88900">
                    <a:schemeClr val="accent1">
                      <a:lumMod val="50000"/>
                    </a:schemeClr>
                  </a:glow>
                </a:effectLst>
                <a:ea typeface="GungsuhChe" panose="02030609000101010101" pitchFamily="49" charset="-127"/>
              </a:rPr>
              <a:t>14</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a:solidFill>
                  <a:schemeClr val="bg1"/>
                </a:solidFill>
                <a:effectLst>
                  <a:glow rad="88900">
                    <a:schemeClr val="accent1">
                      <a:lumMod val="50000"/>
                    </a:schemeClr>
                  </a:glow>
                </a:effectLst>
                <a:ea typeface="GungsuhChe" panose="02030609000101010101" pitchFamily="49" charset="-127"/>
              </a:rPr>
              <a:t>Even Gentiles, who do not have God’s written law, show that they know his law when they instinctively obey it, even without having heard it. </a:t>
            </a:r>
            <a:r>
              <a:rPr lang="en-US" sz="3800" b="1" baseline="30000" dirty="0" smtClean="0">
                <a:solidFill>
                  <a:schemeClr val="bg1"/>
                </a:solidFill>
                <a:effectLst>
                  <a:glow rad="88900">
                    <a:schemeClr val="accent1">
                      <a:lumMod val="50000"/>
                    </a:schemeClr>
                  </a:glow>
                </a:effectLst>
                <a:ea typeface="GungsuhChe" panose="02030609000101010101" pitchFamily="49" charset="-127"/>
              </a:rPr>
              <a:t>15</a:t>
            </a:r>
            <a:r>
              <a:rPr lang="en-US" sz="3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a:solidFill>
                  <a:schemeClr val="bg1"/>
                </a:solidFill>
                <a:effectLst>
                  <a:glow rad="88900">
                    <a:schemeClr val="accent1">
                      <a:lumMod val="50000"/>
                    </a:schemeClr>
                  </a:glow>
                </a:effectLst>
                <a:ea typeface="GungsuhChe" panose="02030609000101010101" pitchFamily="49" charset="-127"/>
              </a:rPr>
              <a:t>They demonstrate that God’s law is written in their hearts, for their own conscience and thoughts either accuse them or tell them they are doing right. </a:t>
            </a:r>
            <a:r>
              <a:rPr lang="en-US" sz="3800" b="1" baseline="30000" dirty="0">
                <a:solidFill>
                  <a:schemeClr val="bg1"/>
                </a:solidFill>
                <a:effectLst>
                  <a:glow rad="88900">
                    <a:schemeClr val="accent1">
                      <a:lumMod val="50000"/>
                    </a:schemeClr>
                  </a:glow>
                </a:effectLst>
                <a:ea typeface="GungsuhChe" panose="02030609000101010101" pitchFamily="49" charset="-127"/>
              </a:rPr>
              <a:t>16</a:t>
            </a:r>
            <a:r>
              <a:rPr lang="en-US" sz="3800" b="1" dirty="0">
                <a:solidFill>
                  <a:schemeClr val="bg1"/>
                </a:solidFill>
                <a:effectLst>
                  <a:glow rad="88900">
                    <a:schemeClr val="accent1">
                      <a:lumMod val="50000"/>
                    </a:schemeClr>
                  </a:glow>
                </a:effectLst>
                <a:ea typeface="GungsuhChe" panose="02030609000101010101" pitchFamily="49" charset="-127"/>
              </a:rPr>
              <a:t> And this is the message I proclaim—that the day is coming when God, through Christ Jesus, will judge everyone’s secret life.</a:t>
            </a:r>
          </a:p>
          <a:p>
            <a:pPr marL="0" indent="0">
              <a:lnSpc>
                <a:spcPct val="90000"/>
              </a:lnSpc>
              <a:spcBef>
                <a:spcPts val="0"/>
              </a:spcBef>
              <a:spcAft>
                <a:spcPts val="300"/>
              </a:spcAft>
              <a:buNone/>
            </a:pPr>
            <a:endParaRPr lang="en-US" sz="4500" b="1" dirty="0">
              <a:solidFill>
                <a:schemeClr val="bg1"/>
              </a:solidFill>
              <a:effectLst>
                <a:glow rad="88900">
                  <a:schemeClr val="accent1">
                    <a:lumMod val="50000"/>
                  </a:schemeClr>
                </a:glow>
              </a:effectLst>
              <a:ea typeface="GungsuhChe" panose="02030609000101010101" pitchFamily="49" charset="-127"/>
            </a:endParaRPr>
          </a:p>
        </p:txBody>
      </p:sp>
    </p:spTree>
    <p:extLst>
      <p:ext uri="{BB962C8B-B14F-4D97-AF65-F5344CB8AC3E}">
        <p14:creationId xmlns:p14="http://schemas.microsoft.com/office/powerpoint/2010/main" val="273397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90499" y="1295400"/>
            <a:ext cx="8763002" cy="3581400"/>
          </a:xfrm>
        </p:spPr>
        <p:txBody>
          <a:bodyPr>
            <a:normAutofit/>
          </a:bodyPr>
          <a:lstStyle/>
          <a:p>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God</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is</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constantly revealing</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Himself</a:t>
            </a:r>
            <a:endParaRPr lang="en-US" sz="6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69928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90499" y="1295400"/>
            <a:ext cx="8763002" cy="3581400"/>
          </a:xfrm>
        </p:spPr>
        <p:txBody>
          <a:bodyPr>
            <a:normAutofit/>
          </a:bodyPr>
          <a:lstStyle/>
          <a:p>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God</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is</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constantly revealing</a:t>
            </a:r>
            <a:r>
              <a:rPr lang="en-US" sz="6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6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Himself</a:t>
            </a:r>
            <a:endParaRPr lang="en-US" sz="6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26883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381000" y="76200"/>
            <a:ext cx="8458200" cy="1295400"/>
          </a:xfrm>
        </p:spPr>
        <p:txBody>
          <a:bodyPr>
            <a:noAutofit/>
          </a:bodyPr>
          <a:lstStyle/>
          <a:p>
            <a:pPr>
              <a:lnSpc>
                <a:spcPct val="80000"/>
              </a:lnSpc>
            </a:pPr>
            <a:r>
              <a:rPr lang="en-US" b="1" dirty="0" smtClean="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3 </a:t>
            </a:r>
            <a:r>
              <a:rPr lang="en-US" b="1" dirty="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major offices among the </a:t>
            </a:r>
            <a:r>
              <a:rPr lang="en-US" b="1" dirty="0" smtClean="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
            </a:r>
            <a:br>
              <a:rPr lang="en-US" b="1" dirty="0" smtClean="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br>
            <a:r>
              <a:rPr lang="en-US" b="1" dirty="0" smtClean="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people </a:t>
            </a:r>
            <a:r>
              <a:rPr lang="en-US" b="1" dirty="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of Israel in the OT:</a:t>
            </a:r>
          </a:p>
        </p:txBody>
      </p:sp>
      <p:sp>
        <p:nvSpPr>
          <p:cNvPr id="10" name="Content Placeholder 9"/>
          <p:cNvSpPr>
            <a:spLocks noGrp="1"/>
          </p:cNvSpPr>
          <p:nvPr>
            <p:ph idx="1"/>
          </p:nvPr>
        </p:nvSpPr>
        <p:spPr>
          <a:xfrm>
            <a:off x="304798" y="1371600"/>
            <a:ext cx="8839201" cy="5486400"/>
          </a:xfrm>
        </p:spPr>
        <p:txBody>
          <a:bodyPr>
            <a:normAutofit/>
          </a:bodyPr>
          <a:lstStyle/>
          <a:p>
            <a:pPr marL="514350" indent="-514350">
              <a:lnSpc>
                <a:spcPct val="80000"/>
              </a:lnSpc>
              <a:spcBef>
                <a:spcPts val="600"/>
              </a:spcBef>
              <a:buFont typeface="+mj-lt"/>
              <a:buAutoNum type="arabicParenR"/>
            </a:pPr>
            <a:r>
              <a:rPr lang="en-US" sz="4500" b="1" dirty="0" smtClean="0">
                <a:solidFill>
                  <a:schemeClr val="bg1"/>
                </a:solidFill>
                <a:effectLst>
                  <a:glow rad="88900">
                    <a:schemeClr val="accent1">
                      <a:lumMod val="50000"/>
                    </a:schemeClr>
                  </a:glow>
                </a:effectLst>
                <a:ea typeface="GungsuhChe" panose="02030609000101010101" pitchFamily="49" charset="-127"/>
              </a:rPr>
              <a:t>Prophet- </a:t>
            </a:r>
            <a:r>
              <a:rPr lang="en-US" sz="3800" b="1" dirty="0" smtClean="0">
                <a:solidFill>
                  <a:schemeClr val="bg1"/>
                </a:solidFill>
                <a:effectLst>
                  <a:glow rad="88900">
                    <a:schemeClr val="accent1">
                      <a:lumMod val="50000"/>
                    </a:schemeClr>
                  </a:glow>
                </a:effectLst>
                <a:ea typeface="GungsuhChe" panose="02030609000101010101" pitchFamily="49" charset="-127"/>
              </a:rPr>
              <a:t/>
            </a:r>
            <a:br>
              <a:rPr lang="en-US" sz="38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spoke God’s words to the people and did powerful deeds</a:t>
            </a:r>
          </a:p>
          <a:p>
            <a:pPr marL="514350" indent="-514350">
              <a:lnSpc>
                <a:spcPct val="90000"/>
              </a:lnSpc>
              <a:spcBef>
                <a:spcPts val="1800"/>
              </a:spcBef>
              <a:buFont typeface="+mj-lt"/>
              <a:buAutoNum type="arabicParenR"/>
            </a:pPr>
            <a:r>
              <a:rPr lang="en-US" sz="4500" b="1" dirty="0" smtClean="0">
                <a:solidFill>
                  <a:schemeClr val="bg1"/>
                </a:solidFill>
                <a:effectLst>
                  <a:glow rad="88900">
                    <a:schemeClr val="accent1">
                      <a:lumMod val="50000"/>
                    </a:schemeClr>
                  </a:glow>
                </a:effectLst>
                <a:ea typeface="GungsuhChe" panose="02030609000101010101" pitchFamily="49" charset="-127"/>
              </a:rPr>
              <a:t>Priest-</a:t>
            </a:r>
            <a:r>
              <a:rPr lang="en-US" sz="4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smtClean="0">
                <a:solidFill>
                  <a:schemeClr val="bg1"/>
                </a:solidFill>
                <a:effectLst>
                  <a:glow rad="88900">
                    <a:schemeClr val="accent1">
                      <a:lumMod val="50000"/>
                    </a:schemeClr>
                  </a:glow>
                </a:effectLst>
                <a:ea typeface="GungsuhChe" panose="02030609000101010101" pitchFamily="49" charset="-127"/>
              </a:rPr>
              <a:t/>
            </a:r>
            <a:br>
              <a:rPr lang="en-US" sz="38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offered sacrifices, prayers, and praises to God on behalf of the people</a:t>
            </a:r>
          </a:p>
          <a:p>
            <a:pPr marL="514350" indent="-514350">
              <a:lnSpc>
                <a:spcPct val="80000"/>
              </a:lnSpc>
              <a:spcBef>
                <a:spcPts val="1200"/>
              </a:spcBef>
              <a:buFont typeface="+mj-lt"/>
              <a:buAutoNum type="arabicParenR"/>
            </a:pPr>
            <a:r>
              <a:rPr lang="en-US" sz="4500" b="1" dirty="0" smtClean="0">
                <a:solidFill>
                  <a:schemeClr val="bg1"/>
                </a:solidFill>
                <a:effectLst>
                  <a:glow rad="88900">
                    <a:schemeClr val="accent1">
                      <a:lumMod val="50000"/>
                    </a:schemeClr>
                  </a:glow>
                </a:effectLst>
                <a:ea typeface="GungsuhChe" panose="02030609000101010101" pitchFamily="49" charset="-127"/>
              </a:rPr>
              <a:t>King-</a:t>
            </a:r>
            <a:r>
              <a:rPr lang="en-US" sz="4800" b="1" dirty="0" smtClean="0">
                <a:solidFill>
                  <a:schemeClr val="bg1"/>
                </a:solidFill>
                <a:effectLst>
                  <a:glow rad="88900">
                    <a:schemeClr val="accent1">
                      <a:lumMod val="50000"/>
                    </a:schemeClr>
                  </a:glow>
                </a:effectLst>
                <a:ea typeface="GungsuhChe" panose="02030609000101010101" pitchFamily="49" charset="-127"/>
              </a:rPr>
              <a:t> </a:t>
            </a:r>
            <a:r>
              <a:rPr lang="en-US" sz="3800" b="1" dirty="0" smtClean="0">
                <a:solidFill>
                  <a:schemeClr val="bg1"/>
                </a:solidFill>
                <a:effectLst>
                  <a:glow rad="88900">
                    <a:schemeClr val="accent1">
                      <a:lumMod val="50000"/>
                    </a:schemeClr>
                  </a:glow>
                </a:effectLst>
                <a:ea typeface="GungsuhChe" panose="02030609000101010101" pitchFamily="49" charset="-127"/>
              </a:rPr>
              <a:t/>
            </a:r>
            <a:br>
              <a:rPr lang="en-US" sz="38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ruled over the people as </a:t>
            </a:r>
            <a:br>
              <a:rPr lang="en-US" sz="40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God’s representative</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7234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as</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Prophet </a:t>
            </a:r>
            <a:endPar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457200" y="990600"/>
            <a:ext cx="8458200" cy="5562600"/>
          </a:xfrm>
        </p:spPr>
        <p:txBody>
          <a:bodyPr>
            <a:noAutofit/>
          </a:bodyPr>
          <a:lstStyle/>
          <a:p>
            <a:pPr marL="0" indent="0">
              <a:lnSpc>
                <a:spcPct val="90000"/>
              </a:lnSpc>
              <a:spcBef>
                <a:spcPts val="0"/>
              </a:spcBef>
              <a:spcAft>
                <a:spcPts val="300"/>
              </a:spcAft>
              <a:buNone/>
            </a:pPr>
            <a:r>
              <a:rPr lang="en-US" sz="4000" b="1" u="sng" dirty="0">
                <a:solidFill>
                  <a:schemeClr val="bg1"/>
                </a:solidFill>
                <a:effectLst>
                  <a:glow rad="88900">
                    <a:schemeClr val="accent1">
                      <a:lumMod val="50000"/>
                    </a:schemeClr>
                  </a:glow>
                </a:effectLst>
                <a:ea typeface="GungsuhChe" panose="02030609000101010101" pitchFamily="49" charset="-127"/>
              </a:rPr>
              <a:t>Deuteronomy </a:t>
            </a:r>
            <a:r>
              <a:rPr lang="en-US" sz="4000" b="1" u="sng" dirty="0" smtClean="0">
                <a:solidFill>
                  <a:schemeClr val="bg1"/>
                </a:solidFill>
                <a:effectLst>
                  <a:glow rad="88900">
                    <a:schemeClr val="accent1">
                      <a:lumMod val="50000"/>
                    </a:schemeClr>
                  </a:glow>
                </a:effectLst>
                <a:ea typeface="GungsuhChe" panose="02030609000101010101" pitchFamily="49" charset="-127"/>
              </a:rPr>
              <a:t>18:15-18</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baseline="30000" dirty="0">
                <a:solidFill>
                  <a:schemeClr val="bg1"/>
                </a:solidFill>
                <a:effectLst>
                  <a:glow rad="88900">
                    <a:schemeClr val="accent1">
                      <a:lumMod val="50000"/>
                    </a:schemeClr>
                  </a:glow>
                </a:effectLst>
                <a:ea typeface="GungsuhChe" panose="02030609000101010101" pitchFamily="49" charset="-127"/>
              </a:rPr>
              <a:t>15</a:t>
            </a:r>
            <a:r>
              <a:rPr lang="en-US" sz="4000" b="1" dirty="0">
                <a:solidFill>
                  <a:schemeClr val="bg1"/>
                </a:solidFill>
                <a:effectLst>
                  <a:glow rad="88900">
                    <a:schemeClr val="accent1">
                      <a:lumMod val="50000"/>
                    </a:schemeClr>
                  </a:glow>
                </a:effectLst>
                <a:ea typeface="GungsuhChe" panose="02030609000101010101" pitchFamily="49" charset="-127"/>
              </a:rPr>
              <a:t> The Lord your God will raise up for you a prophet like me from among you, from your fellow Israelites. You must listen to him… </a:t>
            </a:r>
            <a:r>
              <a:rPr lang="en-US" sz="4000" b="1" dirty="0" smtClean="0">
                <a:solidFill>
                  <a:schemeClr val="bg1"/>
                </a:solidFill>
                <a:effectLst>
                  <a:glow rad="88900">
                    <a:schemeClr val="accent1">
                      <a:lumMod val="50000"/>
                    </a:schemeClr>
                  </a:glow>
                </a:effectLst>
                <a:ea typeface="GungsuhChe" panose="02030609000101010101" pitchFamily="49" charset="-127"/>
              </a:rPr>
              <a:t/>
            </a:r>
            <a:br>
              <a:rPr lang="en-US" sz="4000" b="1" dirty="0" smtClean="0">
                <a:solidFill>
                  <a:schemeClr val="bg1"/>
                </a:solidFill>
                <a:effectLst>
                  <a:glow rad="88900">
                    <a:schemeClr val="accent1">
                      <a:lumMod val="50000"/>
                    </a:schemeClr>
                  </a:glow>
                </a:effectLst>
                <a:ea typeface="GungsuhChe" panose="02030609000101010101" pitchFamily="49" charset="-127"/>
              </a:rPr>
            </a:br>
            <a:r>
              <a:rPr lang="en-US" sz="4000" b="1" baseline="30000" dirty="0" smtClean="0">
                <a:solidFill>
                  <a:schemeClr val="bg1"/>
                </a:solidFill>
                <a:effectLst>
                  <a:glow rad="88900">
                    <a:schemeClr val="accent1">
                      <a:lumMod val="50000"/>
                    </a:schemeClr>
                  </a:glow>
                </a:effectLst>
                <a:ea typeface="GungsuhChe" panose="02030609000101010101" pitchFamily="49" charset="-127"/>
              </a:rPr>
              <a:t>18</a:t>
            </a:r>
            <a:r>
              <a:rPr lang="en-US" sz="4000" b="1" dirty="0" smtClean="0">
                <a:solidFill>
                  <a:schemeClr val="bg1"/>
                </a:solidFill>
                <a:effectLst>
                  <a:glow rad="88900">
                    <a:schemeClr val="accent1">
                      <a:lumMod val="50000"/>
                    </a:schemeClr>
                  </a:glow>
                </a:effectLst>
                <a:ea typeface="GungsuhChe" panose="02030609000101010101" pitchFamily="49" charset="-127"/>
              </a:rPr>
              <a:t> The Lord said to me… “I </a:t>
            </a:r>
            <a:r>
              <a:rPr lang="en-US" sz="4000" b="1" dirty="0">
                <a:solidFill>
                  <a:schemeClr val="bg1"/>
                </a:solidFill>
                <a:effectLst>
                  <a:glow rad="88900">
                    <a:schemeClr val="accent1">
                      <a:lumMod val="50000"/>
                    </a:schemeClr>
                  </a:glow>
                </a:effectLst>
                <a:ea typeface="GungsuhChe" panose="02030609000101010101" pitchFamily="49" charset="-127"/>
              </a:rPr>
              <a:t>will put my words in his mouth. He will tell them everything </a:t>
            </a:r>
            <a:r>
              <a:rPr lang="en-US" sz="4000" b="1" dirty="0" smtClean="0">
                <a:solidFill>
                  <a:schemeClr val="bg1"/>
                </a:solidFill>
                <a:effectLst>
                  <a:glow rad="88900">
                    <a:schemeClr val="accent1">
                      <a:lumMod val="50000"/>
                    </a:schemeClr>
                  </a:glow>
                </a:effectLst>
                <a:ea typeface="GungsuhChe" panose="02030609000101010101" pitchFamily="49" charset="-127"/>
              </a:rPr>
              <a:t>I command </a:t>
            </a:r>
            <a:r>
              <a:rPr lang="en-US" sz="4000" b="1" dirty="0">
                <a:solidFill>
                  <a:schemeClr val="bg1"/>
                </a:solidFill>
                <a:effectLst>
                  <a:glow rad="88900">
                    <a:schemeClr val="accent1">
                      <a:lumMod val="50000"/>
                    </a:schemeClr>
                  </a:glow>
                </a:effectLst>
                <a:ea typeface="GungsuhChe" panose="02030609000101010101" pitchFamily="49" charset="-127"/>
              </a:rPr>
              <a:t>him</a:t>
            </a:r>
            <a:r>
              <a:rPr lang="en-US" sz="4000" b="1" dirty="0" smtClean="0">
                <a:solidFill>
                  <a:schemeClr val="bg1"/>
                </a:solidFill>
                <a:effectLst>
                  <a:glow rad="88900">
                    <a:schemeClr val="accent1">
                      <a:lumMod val="50000"/>
                    </a:schemeClr>
                  </a:glow>
                </a:effectLst>
                <a:ea typeface="GungsuhChe" panose="02030609000101010101" pitchFamily="49" charset="-127"/>
              </a:rPr>
              <a:t>.”</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20230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as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Prophet </a:t>
            </a:r>
          </a:p>
        </p:txBody>
      </p:sp>
      <p:sp>
        <p:nvSpPr>
          <p:cNvPr id="10" name="Content Placeholder 9"/>
          <p:cNvSpPr>
            <a:spLocks noGrp="1"/>
          </p:cNvSpPr>
          <p:nvPr>
            <p:ph idx="1"/>
          </p:nvPr>
        </p:nvSpPr>
        <p:spPr>
          <a:xfrm>
            <a:off x="457200" y="990600"/>
            <a:ext cx="8458200" cy="5562600"/>
          </a:xfrm>
        </p:spPr>
        <p:txBody>
          <a:bodyPr>
            <a:noAutofit/>
          </a:bodyPr>
          <a:lstStyle/>
          <a:p>
            <a:pPr marL="0" indent="0">
              <a:lnSpc>
                <a:spcPct val="90000"/>
              </a:lnSpc>
              <a:spcBef>
                <a:spcPts val="0"/>
              </a:spcBef>
              <a:spcAft>
                <a:spcPts val="300"/>
              </a:spcAft>
              <a:buNone/>
            </a:pPr>
            <a:r>
              <a:rPr lang="en-US" sz="4000" b="1" dirty="0" smtClean="0">
                <a:solidFill>
                  <a:schemeClr val="bg1"/>
                </a:solidFill>
                <a:effectLst>
                  <a:glow rad="88900">
                    <a:schemeClr val="accent1">
                      <a:lumMod val="50000"/>
                    </a:schemeClr>
                  </a:glow>
                </a:effectLst>
                <a:ea typeface="GungsuhChe" panose="02030609000101010101" pitchFamily="49" charset="-127"/>
              </a:rPr>
              <a:t>Speaking of Jesus… </a:t>
            </a:r>
            <a:r>
              <a:rPr lang="en-US" sz="4000" b="1" u="sng" dirty="0" smtClean="0">
                <a:solidFill>
                  <a:schemeClr val="bg1"/>
                </a:solidFill>
                <a:effectLst>
                  <a:glow rad="88900">
                    <a:schemeClr val="accent1">
                      <a:lumMod val="50000"/>
                    </a:schemeClr>
                  </a:glow>
                </a:effectLst>
                <a:ea typeface="GungsuhChe" panose="02030609000101010101" pitchFamily="49" charset="-127"/>
              </a:rPr>
              <a:t>Acts </a:t>
            </a:r>
            <a:r>
              <a:rPr lang="en-US" sz="4000" b="1" u="sng" dirty="0" smtClean="0">
                <a:solidFill>
                  <a:schemeClr val="bg1"/>
                </a:solidFill>
                <a:effectLst>
                  <a:glow rad="88900">
                    <a:schemeClr val="accent1">
                      <a:lumMod val="50000"/>
                    </a:schemeClr>
                  </a:glow>
                </a:effectLst>
                <a:ea typeface="GungsuhChe" panose="02030609000101010101" pitchFamily="49" charset="-127"/>
              </a:rPr>
              <a:t>3:22-24</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baseline="30000" dirty="0" smtClean="0">
                <a:solidFill>
                  <a:schemeClr val="bg1"/>
                </a:solidFill>
                <a:effectLst>
                  <a:glow rad="88900">
                    <a:schemeClr val="accent1">
                      <a:lumMod val="50000"/>
                    </a:schemeClr>
                  </a:glow>
                </a:effectLst>
                <a:ea typeface="GungsuhChe" panose="02030609000101010101" pitchFamily="49" charset="-127"/>
              </a:rPr>
              <a:t>22</a:t>
            </a:r>
            <a:r>
              <a:rPr lang="en-US" sz="4000" b="1" dirty="0" smtClean="0">
                <a:solidFill>
                  <a:schemeClr val="bg1"/>
                </a:solidFill>
                <a:effectLst>
                  <a:glow rad="88900">
                    <a:schemeClr val="accent1">
                      <a:lumMod val="50000"/>
                    </a:schemeClr>
                  </a:glow>
                </a:effectLst>
                <a:ea typeface="GungsuhChe" panose="02030609000101010101" pitchFamily="49" charset="-127"/>
              </a:rPr>
              <a:t> For Moses said, ‘The Lord your God will raise up for you a prophet like me from among your own people; you must listen to everything he tells you. </a:t>
            </a:r>
            <a:r>
              <a:rPr lang="en-US" sz="4000" b="1" baseline="30000" dirty="0" smtClean="0">
                <a:solidFill>
                  <a:schemeClr val="bg1"/>
                </a:solidFill>
                <a:effectLst>
                  <a:glow rad="88900">
                    <a:schemeClr val="accent1">
                      <a:lumMod val="50000"/>
                    </a:schemeClr>
                  </a:glow>
                </a:effectLst>
                <a:ea typeface="GungsuhChe" panose="02030609000101010101" pitchFamily="49" charset="-127"/>
              </a:rPr>
              <a:t>23</a:t>
            </a:r>
            <a:r>
              <a:rPr lang="en-US" sz="4000" b="1" dirty="0" smtClean="0">
                <a:solidFill>
                  <a:schemeClr val="bg1"/>
                </a:solidFill>
                <a:effectLst>
                  <a:glow rad="88900">
                    <a:schemeClr val="accent1">
                      <a:lumMod val="50000"/>
                    </a:schemeClr>
                  </a:glow>
                </a:effectLst>
                <a:ea typeface="GungsuhChe" panose="02030609000101010101" pitchFamily="49" charset="-127"/>
              </a:rPr>
              <a:t> Anyone who does not listen to him will be completely cut off from their people.’ </a:t>
            </a:r>
            <a:r>
              <a:rPr lang="en-US" sz="4000" b="1" baseline="30000" dirty="0" smtClean="0">
                <a:solidFill>
                  <a:schemeClr val="bg1"/>
                </a:solidFill>
                <a:effectLst>
                  <a:glow rad="88900">
                    <a:schemeClr val="accent1">
                      <a:lumMod val="50000"/>
                    </a:schemeClr>
                  </a:glow>
                </a:effectLst>
                <a:ea typeface="GungsuhChe" panose="02030609000101010101" pitchFamily="49" charset="-127"/>
              </a:rPr>
              <a:t>24</a:t>
            </a:r>
            <a:r>
              <a:rPr lang="en-US" sz="4000" b="1" dirty="0" smtClean="0">
                <a:solidFill>
                  <a:schemeClr val="bg1"/>
                </a:solidFill>
                <a:effectLst>
                  <a:glow rad="88900">
                    <a:schemeClr val="accent1">
                      <a:lumMod val="50000"/>
                    </a:schemeClr>
                  </a:glow>
                </a:effectLst>
                <a:ea typeface="GungsuhChe" panose="02030609000101010101" pitchFamily="49" charset="-127"/>
              </a:rPr>
              <a:t> “Indeed, beginning with Samuel, all the prophets who have spoken have foretold these days.</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spTree>
    <p:extLst>
      <p:ext uri="{BB962C8B-B14F-4D97-AF65-F5344CB8AC3E}">
        <p14:creationId xmlns:p14="http://schemas.microsoft.com/office/powerpoint/2010/main" val="27578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as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Prophet </a:t>
            </a:r>
          </a:p>
        </p:txBody>
      </p:sp>
      <p:sp>
        <p:nvSpPr>
          <p:cNvPr id="10" name="Content Placeholder 9"/>
          <p:cNvSpPr>
            <a:spLocks noGrp="1"/>
          </p:cNvSpPr>
          <p:nvPr>
            <p:ph idx="1"/>
          </p:nvPr>
        </p:nvSpPr>
        <p:spPr>
          <a:xfrm>
            <a:off x="457200" y="1143000"/>
            <a:ext cx="8458200" cy="5410200"/>
          </a:xfrm>
        </p:spPr>
        <p:txBody>
          <a:bodyPr>
            <a:noAutofit/>
          </a:bodyPr>
          <a:lstStyle/>
          <a:p>
            <a:pPr marL="0" indent="0">
              <a:lnSpc>
                <a:spcPct val="90000"/>
              </a:lnSpc>
              <a:spcBef>
                <a:spcPts val="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Luke </a:t>
            </a:r>
            <a:r>
              <a:rPr lang="en-US" sz="4000" b="1" u="sng" dirty="0" smtClean="0">
                <a:solidFill>
                  <a:schemeClr val="bg1"/>
                </a:solidFill>
                <a:effectLst>
                  <a:glow rad="88900">
                    <a:schemeClr val="accent1">
                      <a:lumMod val="50000"/>
                    </a:schemeClr>
                  </a:glow>
                </a:effectLst>
                <a:ea typeface="GungsuhChe" panose="02030609000101010101" pitchFamily="49" charset="-127"/>
              </a:rPr>
              <a:t>24:19</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dirty="0" smtClean="0">
                <a:solidFill>
                  <a:schemeClr val="bg1"/>
                </a:solidFill>
                <a:effectLst>
                  <a:glow rad="88900">
                    <a:schemeClr val="accent1">
                      <a:lumMod val="50000"/>
                    </a:schemeClr>
                  </a:glow>
                </a:effectLst>
                <a:ea typeface="GungsuhChe" panose="02030609000101010101" pitchFamily="49" charset="-127"/>
              </a:rPr>
              <a:t>“About </a:t>
            </a:r>
            <a:r>
              <a:rPr lang="en-US" sz="4000" b="1" dirty="0">
                <a:solidFill>
                  <a:schemeClr val="bg1"/>
                </a:solidFill>
                <a:effectLst>
                  <a:glow rad="88900">
                    <a:schemeClr val="accent1">
                      <a:lumMod val="50000"/>
                    </a:schemeClr>
                  </a:glow>
                </a:effectLst>
                <a:ea typeface="GungsuhChe" panose="02030609000101010101" pitchFamily="49" charset="-127"/>
              </a:rPr>
              <a:t>Jesus of Nazareth,” they replied. “He was a prophet, powerful in word and deed before God and all the people</a:t>
            </a:r>
            <a:r>
              <a:rPr lang="en-US" sz="4000" b="1" dirty="0" smtClean="0">
                <a:solidFill>
                  <a:schemeClr val="bg1"/>
                </a:solidFill>
                <a:effectLst>
                  <a:glow rad="88900">
                    <a:schemeClr val="accent1">
                      <a:lumMod val="50000"/>
                    </a:schemeClr>
                  </a:glow>
                </a:effectLst>
                <a:ea typeface="GungsuhChe" panose="02030609000101010101" pitchFamily="49" charset="-127"/>
              </a:rPr>
              <a:t>.” </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pic>
        <p:nvPicPr>
          <p:cNvPr id="5"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1969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Reveals</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the</a:t>
            </a:r>
            <a:r>
              <a:rPr lang="en-US" sz="4500" b="1" spc="-300"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smtClean="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Father</a:t>
            </a:r>
            <a:endPar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381000" y="1143000"/>
            <a:ext cx="8382000" cy="5410200"/>
          </a:xfrm>
        </p:spPr>
        <p:txBody>
          <a:bodyPr>
            <a:noAutofit/>
          </a:bodyPr>
          <a:lstStyle/>
          <a:p>
            <a:pPr marL="0" indent="0">
              <a:lnSpc>
                <a:spcPct val="90000"/>
              </a:lnSpc>
              <a:spcBef>
                <a:spcPts val="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John </a:t>
            </a:r>
            <a:r>
              <a:rPr lang="en-US" sz="4000" b="1" u="sng" dirty="0" smtClean="0">
                <a:solidFill>
                  <a:schemeClr val="bg1"/>
                </a:solidFill>
                <a:effectLst>
                  <a:glow rad="88900">
                    <a:schemeClr val="accent1">
                      <a:lumMod val="50000"/>
                    </a:schemeClr>
                  </a:glow>
                </a:effectLst>
                <a:ea typeface="GungsuhChe" panose="02030609000101010101" pitchFamily="49" charset="-127"/>
              </a:rPr>
              <a:t>14:9b</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dirty="0" smtClean="0">
                <a:solidFill>
                  <a:schemeClr val="bg1"/>
                </a:solidFill>
                <a:effectLst>
                  <a:glow rad="88900">
                    <a:schemeClr val="accent1">
                      <a:lumMod val="50000"/>
                    </a:schemeClr>
                  </a:glow>
                </a:effectLst>
                <a:ea typeface="GungsuhChe" panose="02030609000101010101" pitchFamily="49" charset="-127"/>
              </a:rPr>
              <a:t>“Anyone </a:t>
            </a:r>
            <a:r>
              <a:rPr lang="en-US" sz="4000" b="1" dirty="0">
                <a:solidFill>
                  <a:schemeClr val="bg1"/>
                </a:solidFill>
                <a:effectLst>
                  <a:glow rad="88900">
                    <a:schemeClr val="accent1">
                      <a:lumMod val="50000"/>
                    </a:schemeClr>
                  </a:glow>
                </a:effectLst>
                <a:ea typeface="GungsuhChe" panose="02030609000101010101" pitchFamily="49" charset="-127"/>
              </a:rPr>
              <a:t>who has seen me has seen the Father</a:t>
            </a:r>
            <a:r>
              <a:rPr lang="en-US" sz="4000" b="1" dirty="0" smtClean="0">
                <a:solidFill>
                  <a:schemeClr val="bg1"/>
                </a:solidFill>
                <a:effectLst>
                  <a:glow rad="88900">
                    <a:schemeClr val="accent1">
                      <a:lumMod val="50000"/>
                    </a:schemeClr>
                  </a:glow>
                </a:effectLst>
                <a:ea typeface="GungsuhChe" panose="02030609000101010101" pitchFamily="49" charset="-127"/>
              </a:rPr>
              <a:t>.”</a:t>
            </a:r>
          </a:p>
          <a:p>
            <a:pPr marL="0" indent="0" algn="r">
              <a:lnSpc>
                <a:spcPct val="90000"/>
              </a:lnSpc>
              <a:spcBef>
                <a:spcPts val="120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John </a:t>
            </a:r>
            <a:r>
              <a:rPr lang="en-US" sz="4000" b="1" u="sng" dirty="0" smtClean="0">
                <a:solidFill>
                  <a:schemeClr val="bg1"/>
                </a:solidFill>
                <a:effectLst>
                  <a:glow rad="88900">
                    <a:schemeClr val="accent1">
                      <a:lumMod val="50000"/>
                    </a:schemeClr>
                  </a:glow>
                </a:effectLst>
                <a:ea typeface="GungsuhChe" panose="02030609000101010101" pitchFamily="49" charset="-127"/>
              </a:rPr>
              <a:t>15:15</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gn="r">
              <a:lnSpc>
                <a:spcPct val="90000"/>
              </a:lnSpc>
              <a:spcBef>
                <a:spcPts val="0"/>
              </a:spcBef>
              <a:buNone/>
            </a:pPr>
            <a:r>
              <a:rPr lang="en-US" sz="3700" b="1" dirty="0" smtClean="0">
                <a:solidFill>
                  <a:schemeClr val="bg1"/>
                </a:solidFill>
                <a:effectLst>
                  <a:glow rad="88900">
                    <a:schemeClr val="accent1">
                      <a:lumMod val="50000"/>
                    </a:schemeClr>
                  </a:glow>
                </a:effectLst>
                <a:ea typeface="GungsuhChe" panose="02030609000101010101" pitchFamily="49" charset="-127"/>
              </a:rPr>
              <a:t>“I </a:t>
            </a:r>
            <a:r>
              <a:rPr lang="en-US" sz="3700" b="1" dirty="0">
                <a:solidFill>
                  <a:schemeClr val="bg1"/>
                </a:solidFill>
                <a:effectLst>
                  <a:glow rad="88900">
                    <a:schemeClr val="accent1">
                      <a:lumMod val="50000"/>
                    </a:schemeClr>
                  </a:glow>
                </a:effectLst>
                <a:ea typeface="GungsuhChe" panose="02030609000101010101" pitchFamily="49" charset="-127"/>
              </a:rPr>
              <a:t>no longer call you servants, because a servant does not know his master's business. Instead, I have called you friends, for everything that I learned from my Father I have made known to you</a:t>
            </a:r>
            <a:r>
              <a:rPr lang="en-US" sz="3700" b="1" dirty="0" smtClean="0">
                <a:solidFill>
                  <a:schemeClr val="bg1"/>
                </a:solidFill>
                <a:effectLst>
                  <a:glow rad="88900">
                    <a:schemeClr val="accent1">
                      <a:lumMod val="50000"/>
                    </a:schemeClr>
                  </a:glow>
                </a:effectLst>
                <a:ea typeface="GungsuhChe" panose="02030609000101010101" pitchFamily="49" charset="-127"/>
              </a:rPr>
              <a:t>.” </a:t>
            </a:r>
            <a:endParaRPr lang="en-US" sz="3700" b="1" dirty="0">
              <a:solidFill>
                <a:schemeClr val="bg1"/>
              </a:solidFill>
              <a:effectLst>
                <a:glow rad="88900">
                  <a:schemeClr val="accent1">
                    <a:lumMod val="50000"/>
                  </a:schemeClr>
                </a:glow>
              </a:effectLst>
              <a:ea typeface="GungsuhChe" panose="02030609000101010101" pitchFamily="49" charset="-127"/>
            </a:endParaRPr>
          </a:p>
        </p:txBody>
      </p:sp>
    </p:spTree>
    <p:extLst>
      <p:ext uri="{BB962C8B-B14F-4D97-AF65-F5344CB8AC3E}">
        <p14:creationId xmlns:p14="http://schemas.microsoft.com/office/powerpoint/2010/main" val="28085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Reveals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the</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Father</a:t>
            </a:r>
          </a:p>
        </p:txBody>
      </p:sp>
      <p:sp>
        <p:nvSpPr>
          <p:cNvPr id="10" name="Content Placeholder 9"/>
          <p:cNvSpPr>
            <a:spLocks noGrp="1"/>
          </p:cNvSpPr>
          <p:nvPr>
            <p:ph idx="1"/>
          </p:nvPr>
        </p:nvSpPr>
        <p:spPr>
          <a:xfrm>
            <a:off x="457200" y="990600"/>
            <a:ext cx="8458200" cy="5562600"/>
          </a:xfrm>
        </p:spPr>
        <p:txBody>
          <a:bodyPr>
            <a:noAutofit/>
          </a:bodyPr>
          <a:lstStyle/>
          <a:p>
            <a:pPr marL="0" indent="0">
              <a:lnSpc>
                <a:spcPct val="80000"/>
              </a:lnSpc>
              <a:spcBef>
                <a:spcPts val="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Hebrews </a:t>
            </a:r>
            <a:r>
              <a:rPr lang="en-US" sz="4000" b="1" u="sng" dirty="0" smtClean="0">
                <a:solidFill>
                  <a:schemeClr val="bg1"/>
                </a:solidFill>
                <a:effectLst>
                  <a:glow rad="88900">
                    <a:schemeClr val="accent1">
                      <a:lumMod val="50000"/>
                    </a:schemeClr>
                  </a:glow>
                </a:effectLst>
                <a:ea typeface="GungsuhChe" panose="02030609000101010101" pitchFamily="49" charset="-127"/>
              </a:rPr>
              <a:t>1:1-3a</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80000"/>
              </a:lnSpc>
              <a:spcBef>
                <a:spcPts val="0"/>
              </a:spcBef>
              <a:buNone/>
            </a:pPr>
            <a:r>
              <a:rPr lang="en-US" sz="4000" b="1" baseline="30000" dirty="0">
                <a:solidFill>
                  <a:schemeClr val="bg1"/>
                </a:solidFill>
                <a:effectLst>
                  <a:glow rad="88900">
                    <a:schemeClr val="accent1">
                      <a:lumMod val="50000"/>
                    </a:schemeClr>
                  </a:glow>
                </a:effectLst>
                <a:ea typeface="GungsuhChe" panose="02030609000101010101" pitchFamily="49" charset="-127"/>
              </a:rPr>
              <a:t>1</a:t>
            </a:r>
            <a:r>
              <a:rPr lang="en-US" sz="4000" b="1" dirty="0">
                <a:solidFill>
                  <a:schemeClr val="bg1"/>
                </a:solidFill>
                <a:effectLst>
                  <a:glow rad="88900">
                    <a:schemeClr val="accent1">
                      <a:lumMod val="50000"/>
                    </a:schemeClr>
                  </a:glow>
                </a:effectLst>
                <a:ea typeface="GungsuhChe" panose="02030609000101010101" pitchFamily="49" charset="-127"/>
              </a:rPr>
              <a:t> In the past God spoke to our ancestors through the prophets at many times and in various ways, </a:t>
            </a:r>
            <a:r>
              <a:rPr lang="en-US" sz="4000" b="1" baseline="30000" dirty="0">
                <a:solidFill>
                  <a:schemeClr val="bg1"/>
                </a:solidFill>
                <a:effectLst>
                  <a:glow rad="88900">
                    <a:schemeClr val="accent1">
                      <a:lumMod val="50000"/>
                    </a:schemeClr>
                  </a:glow>
                </a:effectLst>
                <a:ea typeface="GungsuhChe" panose="02030609000101010101" pitchFamily="49" charset="-127"/>
              </a:rPr>
              <a:t>2</a:t>
            </a:r>
            <a:r>
              <a:rPr lang="en-US" sz="4000" b="1" dirty="0">
                <a:solidFill>
                  <a:schemeClr val="bg1"/>
                </a:solidFill>
                <a:effectLst>
                  <a:glow rad="88900">
                    <a:schemeClr val="accent1">
                      <a:lumMod val="50000"/>
                    </a:schemeClr>
                  </a:glow>
                </a:effectLst>
                <a:ea typeface="GungsuhChe" panose="02030609000101010101" pitchFamily="49" charset="-127"/>
              </a:rPr>
              <a:t> but in these last days he has spoken to us by his Son, whom he appointed heir of all things, and through whom also he made the universe. </a:t>
            </a:r>
            <a:r>
              <a:rPr lang="en-US" sz="4000" b="1" baseline="30000" dirty="0">
                <a:solidFill>
                  <a:schemeClr val="bg1"/>
                </a:solidFill>
                <a:effectLst>
                  <a:glow rad="88900">
                    <a:schemeClr val="accent1">
                      <a:lumMod val="50000"/>
                    </a:schemeClr>
                  </a:glow>
                </a:effectLst>
                <a:ea typeface="GungsuhChe" panose="02030609000101010101" pitchFamily="49" charset="-127"/>
              </a:rPr>
              <a:t>3</a:t>
            </a:r>
            <a:r>
              <a:rPr lang="en-US" sz="4000" b="1" dirty="0">
                <a:solidFill>
                  <a:schemeClr val="bg1"/>
                </a:solidFill>
                <a:effectLst>
                  <a:glow rad="88900">
                    <a:schemeClr val="accent1">
                      <a:lumMod val="50000"/>
                    </a:schemeClr>
                  </a:glow>
                </a:effectLst>
                <a:ea typeface="GungsuhChe" panose="02030609000101010101" pitchFamily="49" charset="-127"/>
              </a:rPr>
              <a:t> The Son is the radiance of God’s glory and the exact representation of his being, sustaining all things by his powerful word.</a:t>
            </a:r>
          </a:p>
        </p:txBody>
      </p:sp>
    </p:spTree>
    <p:extLst>
      <p:ext uri="{BB962C8B-B14F-4D97-AF65-F5344CB8AC3E}">
        <p14:creationId xmlns:p14="http://schemas.microsoft.com/office/powerpoint/2010/main" val="81255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0"/>
            <a:ext cx="8229600" cy="914400"/>
          </a:xfrm>
        </p:spPr>
        <p:txBody>
          <a:bodyPr>
            <a:normAutofit/>
          </a:bodyPr>
          <a:lstStyle/>
          <a:p>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Jesus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Reveals</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the</a:t>
            </a:r>
            <a:r>
              <a:rPr lang="en-US" sz="4500" b="1" spc="-300"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 </a:t>
            </a:r>
            <a:r>
              <a:rPr lang="en-US" sz="4500" b="1" dirty="0">
                <a:solidFill>
                  <a:schemeClr val="bg1"/>
                </a:solidFill>
                <a:effectLst>
                  <a:glow rad="76200">
                    <a:schemeClr val="accent1">
                      <a:lumMod val="50000"/>
                    </a:schemeClr>
                  </a:glow>
                  <a:outerShdw blurRad="38100" dist="38100" dir="2700000" algn="tl">
                    <a:srgbClr val="000000">
                      <a:alpha val="43137"/>
                    </a:srgbClr>
                  </a:outerShdw>
                </a:effectLst>
                <a:latin typeface="GungsuhChe" panose="02030609000101010101" pitchFamily="49" charset="-127"/>
                <a:ea typeface="GungsuhChe" panose="02030609000101010101" pitchFamily="49" charset="-127"/>
              </a:rPr>
              <a:t>Father</a:t>
            </a:r>
          </a:p>
        </p:txBody>
      </p:sp>
      <p:sp>
        <p:nvSpPr>
          <p:cNvPr id="10" name="Content Placeholder 9"/>
          <p:cNvSpPr>
            <a:spLocks noGrp="1"/>
          </p:cNvSpPr>
          <p:nvPr>
            <p:ph idx="1"/>
          </p:nvPr>
        </p:nvSpPr>
        <p:spPr>
          <a:xfrm>
            <a:off x="457200" y="990600"/>
            <a:ext cx="8458200" cy="5791200"/>
          </a:xfrm>
        </p:spPr>
        <p:txBody>
          <a:bodyPr>
            <a:noAutofit/>
          </a:bodyPr>
          <a:lstStyle/>
          <a:p>
            <a:pPr marL="0" indent="0">
              <a:lnSpc>
                <a:spcPct val="90000"/>
              </a:lnSpc>
              <a:spcBef>
                <a:spcPts val="0"/>
              </a:spcBef>
              <a:spcAft>
                <a:spcPts val="300"/>
              </a:spcAft>
              <a:buNone/>
            </a:pPr>
            <a:r>
              <a:rPr lang="en-US" sz="4000" b="1" u="sng" dirty="0" smtClean="0">
                <a:solidFill>
                  <a:schemeClr val="bg1"/>
                </a:solidFill>
                <a:effectLst>
                  <a:glow rad="88900">
                    <a:schemeClr val="accent1">
                      <a:lumMod val="50000"/>
                    </a:schemeClr>
                  </a:glow>
                </a:effectLst>
                <a:ea typeface="GungsuhChe" panose="02030609000101010101" pitchFamily="49" charset="-127"/>
              </a:rPr>
              <a:t>John </a:t>
            </a:r>
            <a:r>
              <a:rPr lang="en-US" sz="4000" b="1" u="sng" dirty="0" smtClean="0">
                <a:solidFill>
                  <a:schemeClr val="bg1"/>
                </a:solidFill>
                <a:effectLst>
                  <a:glow rad="88900">
                    <a:schemeClr val="accent1">
                      <a:lumMod val="50000"/>
                    </a:schemeClr>
                  </a:glow>
                </a:effectLst>
                <a:ea typeface="GungsuhChe" panose="02030609000101010101" pitchFamily="49" charset="-127"/>
              </a:rPr>
              <a:t>1:1,14</a:t>
            </a:r>
            <a:r>
              <a:rPr lang="en-US" sz="4000" b="1" dirty="0" smtClean="0">
                <a:solidFill>
                  <a:schemeClr val="bg1"/>
                </a:solidFill>
                <a:effectLst>
                  <a:glow rad="88900">
                    <a:schemeClr val="accent1">
                      <a:lumMod val="50000"/>
                    </a:schemeClr>
                  </a:glow>
                </a:effectLst>
                <a:ea typeface="GungsuhChe" panose="02030609000101010101" pitchFamily="49" charset="-127"/>
              </a:rPr>
              <a:t> </a:t>
            </a:r>
            <a:r>
              <a:rPr lang="en-US" sz="3000" b="1" dirty="0" smtClean="0">
                <a:solidFill>
                  <a:schemeClr val="bg1"/>
                </a:solidFill>
                <a:effectLst>
                  <a:glow rad="88900">
                    <a:schemeClr val="accent1">
                      <a:lumMod val="50000"/>
                    </a:schemeClr>
                  </a:glow>
                </a:effectLst>
                <a:ea typeface="GungsuhChe" panose="02030609000101010101" pitchFamily="49" charset="-127"/>
              </a:rPr>
              <a:t>(NIV)</a:t>
            </a:r>
            <a:endParaRPr lang="en-US" sz="3000" b="1" dirty="0" smtClean="0">
              <a:solidFill>
                <a:schemeClr val="bg1"/>
              </a:solidFill>
              <a:effectLst>
                <a:glow rad="88900">
                  <a:schemeClr val="accent1">
                    <a:lumMod val="50000"/>
                  </a:schemeClr>
                </a:glow>
              </a:effectLst>
              <a:ea typeface="GungsuhChe" panose="02030609000101010101" pitchFamily="49" charset="-127"/>
            </a:endParaRPr>
          </a:p>
          <a:p>
            <a:pPr marL="0" indent="0">
              <a:lnSpc>
                <a:spcPct val="90000"/>
              </a:lnSpc>
              <a:spcBef>
                <a:spcPts val="0"/>
              </a:spcBef>
              <a:buNone/>
            </a:pPr>
            <a:r>
              <a:rPr lang="en-US" sz="4000" b="1" baseline="30000" dirty="0">
                <a:solidFill>
                  <a:schemeClr val="bg1"/>
                </a:solidFill>
                <a:effectLst>
                  <a:glow rad="88900">
                    <a:schemeClr val="accent1">
                      <a:lumMod val="50000"/>
                    </a:schemeClr>
                  </a:glow>
                </a:effectLst>
                <a:ea typeface="GungsuhChe" panose="02030609000101010101" pitchFamily="49" charset="-127"/>
              </a:rPr>
              <a:t>1</a:t>
            </a:r>
            <a:r>
              <a:rPr lang="en-US" sz="4000" b="1" dirty="0">
                <a:solidFill>
                  <a:schemeClr val="bg1"/>
                </a:solidFill>
                <a:effectLst>
                  <a:glow rad="88900">
                    <a:schemeClr val="accent1">
                      <a:lumMod val="50000"/>
                    </a:schemeClr>
                  </a:glow>
                </a:effectLst>
                <a:ea typeface="GungsuhChe" panose="02030609000101010101" pitchFamily="49" charset="-127"/>
              </a:rPr>
              <a:t> In the beginning was the Word, and the Word was with God, and the Word was God. </a:t>
            </a:r>
            <a:r>
              <a:rPr lang="en-US" sz="4000" b="1" baseline="30000" dirty="0">
                <a:solidFill>
                  <a:schemeClr val="bg1"/>
                </a:solidFill>
                <a:effectLst>
                  <a:glow rad="88900">
                    <a:schemeClr val="accent1">
                      <a:lumMod val="50000"/>
                    </a:schemeClr>
                  </a:glow>
                </a:effectLst>
                <a:ea typeface="GungsuhChe" panose="02030609000101010101" pitchFamily="49" charset="-127"/>
              </a:rPr>
              <a:t>14</a:t>
            </a:r>
            <a:r>
              <a:rPr lang="en-US" sz="4000" b="1" dirty="0">
                <a:solidFill>
                  <a:schemeClr val="bg1"/>
                </a:solidFill>
                <a:effectLst>
                  <a:glow rad="88900">
                    <a:schemeClr val="accent1">
                      <a:lumMod val="50000"/>
                    </a:schemeClr>
                  </a:glow>
                </a:effectLst>
                <a:ea typeface="GungsuhChe" panose="02030609000101010101" pitchFamily="49" charset="-127"/>
              </a:rPr>
              <a:t> The Word became flesh and made his dwelling among us. We have seen his glory, the glory of the one and only Son, who came from the Father, full of grace and truth</a:t>
            </a:r>
            <a:r>
              <a:rPr lang="en-US" sz="4000" b="1" dirty="0" smtClean="0">
                <a:solidFill>
                  <a:schemeClr val="bg1"/>
                </a:solidFill>
                <a:effectLst>
                  <a:glow rad="88900">
                    <a:schemeClr val="accent1">
                      <a:lumMod val="50000"/>
                    </a:schemeClr>
                  </a:glow>
                </a:effectLst>
                <a:ea typeface="GungsuhChe" panose="02030609000101010101" pitchFamily="49" charset="-127"/>
              </a:rPr>
              <a:t>.</a:t>
            </a:r>
          </a:p>
          <a:p>
            <a:pPr>
              <a:lnSpc>
                <a:spcPct val="90000"/>
              </a:lnSpc>
              <a:spcBef>
                <a:spcPts val="1200"/>
              </a:spcBef>
              <a:buFont typeface="Wingdings" panose="05000000000000000000" pitchFamily="2" charset="2"/>
              <a:buChar char="q"/>
            </a:pPr>
            <a:r>
              <a:rPr lang="en-US" sz="4000" b="1" dirty="0" smtClean="0">
                <a:solidFill>
                  <a:schemeClr val="bg1"/>
                </a:solidFill>
                <a:effectLst>
                  <a:glow rad="88900">
                    <a:schemeClr val="accent1">
                      <a:lumMod val="50000"/>
                    </a:schemeClr>
                  </a:glow>
                </a:effectLst>
                <a:ea typeface="GungsuhChe" panose="02030609000101010101" pitchFamily="49" charset="-127"/>
              </a:rPr>
              <a:t> Jesus </a:t>
            </a:r>
            <a:r>
              <a:rPr lang="en-US" sz="4000" b="1" dirty="0">
                <a:solidFill>
                  <a:schemeClr val="bg1"/>
                </a:solidFill>
                <a:effectLst>
                  <a:glow rad="88900">
                    <a:schemeClr val="accent1">
                      <a:lumMod val="50000"/>
                    </a:schemeClr>
                  </a:glow>
                </a:effectLst>
                <a:ea typeface="GungsuhChe" panose="02030609000101010101" pitchFamily="49" charset="-127"/>
              </a:rPr>
              <a:t>is the </a:t>
            </a:r>
            <a:r>
              <a:rPr lang="en-US" sz="4000" b="1" i="1" dirty="0">
                <a:solidFill>
                  <a:schemeClr val="bg1"/>
                </a:solidFill>
                <a:effectLst>
                  <a:glow rad="88900">
                    <a:schemeClr val="accent1">
                      <a:lumMod val="50000"/>
                    </a:schemeClr>
                  </a:glow>
                </a:effectLst>
                <a:ea typeface="GungsuhChe" panose="02030609000101010101" pitchFamily="49" charset="-127"/>
              </a:rPr>
              <a:t>Logos</a:t>
            </a:r>
            <a:r>
              <a:rPr lang="en-US" sz="4000" b="1" dirty="0">
                <a:solidFill>
                  <a:schemeClr val="bg1"/>
                </a:solidFill>
                <a:effectLst>
                  <a:glow rad="88900">
                    <a:schemeClr val="accent1">
                      <a:lumMod val="50000"/>
                    </a:schemeClr>
                  </a:glow>
                </a:effectLst>
                <a:ea typeface="GungsuhChe" panose="02030609000101010101" pitchFamily="49" charset="-127"/>
              </a:rPr>
              <a:t> (word, </a:t>
            </a:r>
            <a:r>
              <a:rPr lang="en-US" sz="4000" b="1" u="sng" dirty="0" smtClean="0">
                <a:solidFill>
                  <a:schemeClr val="bg1"/>
                </a:solidFill>
                <a:effectLst>
                  <a:glow rad="88900">
                    <a:schemeClr val="accent1">
                      <a:lumMod val="50000"/>
                    </a:schemeClr>
                  </a:glow>
                </a:effectLst>
                <a:ea typeface="GungsuhChe" panose="02030609000101010101" pitchFamily="49" charset="-127"/>
              </a:rPr>
              <a:t>discourse</a:t>
            </a:r>
            <a:r>
              <a:rPr lang="en-US" sz="4000" b="1" dirty="0" smtClean="0">
                <a:solidFill>
                  <a:schemeClr val="bg1"/>
                </a:solidFill>
                <a:effectLst>
                  <a:glow rad="88900">
                    <a:schemeClr val="accent1">
                      <a:lumMod val="50000"/>
                    </a:schemeClr>
                  </a:glow>
                </a:effectLst>
                <a:ea typeface="GungsuhChe" panose="02030609000101010101" pitchFamily="49" charset="-127"/>
              </a:rPr>
              <a:t>, </a:t>
            </a:r>
            <a:br>
              <a:rPr lang="en-US" sz="4000" b="1" dirty="0" smtClean="0">
                <a:solidFill>
                  <a:schemeClr val="bg1"/>
                </a:solidFill>
                <a:effectLst>
                  <a:glow rad="88900">
                    <a:schemeClr val="accent1">
                      <a:lumMod val="50000"/>
                    </a:schemeClr>
                  </a:glow>
                </a:effectLst>
                <a:ea typeface="GungsuhChe" panose="02030609000101010101" pitchFamily="49" charset="-127"/>
              </a:rPr>
            </a:br>
            <a:r>
              <a:rPr lang="en-US" sz="4000" b="1" dirty="0" smtClean="0">
                <a:solidFill>
                  <a:schemeClr val="bg1"/>
                </a:solidFill>
                <a:effectLst>
                  <a:glow rad="88900">
                    <a:schemeClr val="accent1">
                      <a:lumMod val="50000"/>
                    </a:schemeClr>
                  </a:glow>
                </a:effectLst>
                <a:ea typeface="GungsuhChe" panose="02030609000101010101" pitchFamily="49" charset="-127"/>
              </a:rPr>
              <a:t>  or </a:t>
            </a:r>
            <a:r>
              <a:rPr lang="en-US" sz="4000" b="1" dirty="0">
                <a:solidFill>
                  <a:schemeClr val="bg1"/>
                </a:solidFill>
                <a:effectLst>
                  <a:glow rad="88900">
                    <a:schemeClr val="accent1">
                      <a:lumMod val="50000"/>
                    </a:schemeClr>
                  </a:glow>
                </a:effectLst>
                <a:ea typeface="GungsuhChe" panose="02030609000101010101" pitchFamily="49" charset="-127"/>
              </a:rPr>
              <a:t>reason) of God! </a:t>
            </a:r>
          </a:p>
        </p:txBody>
      </p:sp>
    </p:spTree>
    <p:extLst>
      <p:ext uri="{BB962C8B-B14F-4D97-AF65-F5344CB8AC3E}">
        <p14:creationId xmlns:p14="http://schemas.microsoft.com/office/powerpoint/2010/main" val="271623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4027</TotalTime>
  <Words>589</Words>
  <Application>Microsoft Office PowerPoint</Application>
  <PresentationFormat>On-screen Show (4:3)</PresentationFormat>
  <Paragraphs>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God is constantly revealing Himself</vt:lpstr>
      <vt:lpstr>3 major offices among the  people of Israel in the OT:</vt:lpstr>
      <vt:lpstr>Jesus as Prophet </vt:lpstr>
      <vt:lpstr>Jesus as Prophet </vt:lpstr>
      <vt:lpstr>Jesus as Prophet </vt:lpstr>
      <vt:lpstr>Jesus Reveals the Father</vt:lpstr>
      <vt:lpstr>Jesus Reveals the Father</vt:lpstr>
      <vt:lpstr>Jesus Reveals the Father</vt:lpstr>
      <vt:lpstr>Jesus is the conversation of God!</vt:lpstr>
      <vt:lpstr>Turn to Matthew 5:17-42</vt:lpstr>
      <vt:lpstr>Jesus as Prophet </vt:lpstr>
      <vt:lpstr>The Holy Spirit continues  to reveal Jesus as Prophet</vt:lpstr>
      <vt:lpstr>The Holy Spirit continues  to reveal Jesus as Prophet</vt:lpstr>
      <vt:lpstr>God is constantly revealing Himself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46</cp:revision>
  <dcterms:created xsi:type="dcterms:W3CDTF">2013-10-10T01:39:18Z</dcterms:created>
  <dcterms:modified xsi:type="dcterms:W3CDTF">2013-12-01T11:52:41Z</dcterms:modified>
</cp:coreProperties>
</file>